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256" r:id="rId2"/>
    <p:sldId id="303" r:id="rId3"/>
    <p:sldId id="304" r:id="rId4"/>
    <p:sldId id="331" r:id="rId5"/>
    <p:sldId id="306" r:id="rId6"/>
    <p:sldId id="257" r:id="rId7"/>
    <p:sldId id="307" r:id="rId8"/>
    <p:sldId id="308" r:id="rId9"/>
    <p:sldId id="293" r:id="rId10"/>
    <p:sldId id="260" r:id="rId11"/>
    <p:sldId id="299" r:id="rId12"/>
    <p:sldId id="302" r:id="rId13"/>
    <p:sldId id="309" r:id="rId14"/>
    <p:sldId id="310" r:id="rId15"/>
    <p:sldId id="305" r:id="rId16"/>
    <p:sldId id="311" r:id="rId17"/>
    <p:sldId id="312" r:id="rId18"/>
    <p:sldId id="316" r:id="rId19"/>
    <p:sldId id="313" r:id="rId20"/>
    <p:sldId id="314" r:id="rId21"/>
    <p:sldId id="315" r:id="rId22"/>
    <p:sldId id="317" r:id="rId23"/>
    <p:sldId id="318" r:id="rId24"/>
    <p:sldId id="319" r:id="rId25"/>
    <p:sldId id="320" r:id="rId26"/>
    <p:sldId id="325" r:id="rId27"/>
    <p:sldId id="326" r:id="rId28"/>
    <p:sldId id="327" r:id="rId29"/>
    <p:sldId id="328" r:id="rId30"/>
    <p:sldId id="330" r:id="rId31"/>
    <p:sldId id="300"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7309D87-454C-49A9-87E6-AB6EF4842E47}">
          <p14:sldIdLst>
            <p14:sldId id="256"/>
            <p14:sldId id="303"/>
            <p14:sldId id="304"/>
            <p14:sldId id="331"/>
            <p14:sldId id="306"/>
            <p14:sldId id="257"/>
            <p14:sldId id="307"/>
            <p14:sldId id="308"/>
            <p14:sldId id="293"/>
          </p14:sldIdLst>
        </p14:section>
        <p14:section name="Section sans titre" id="{C64CC1F4-B426-434C-A594-4899454F0F60}">
          <p14:sldIdLst>
            <p14:sldId id="260"/>
            <p14:sldId id="299"/>
            <p14:sldId id="302"/>
            <p14:sldId id="309"/>
            <p14:sldId id="310"/>
            <p14:sldId id="305"/>
            <p14:sldId id="311"/>
            <p14:sldId id="312"/>
            <p14:sldId id="316"/>
            <p14:sldId id="313"/>
            <p14:sldId id="314"/>
            <p14:sldId id="315"/>
            <p14:sldId id="317"/>
            <p14:sldId id="318"/>
            <p14:sldId id="319"/>
            <p14:sldId id="320"/>
            <p14:sldId id="325"/>
            <p14:sldId id="326"/>
            <p14:sldId id="327"/>
            <p14:sldId id="328"/>
            <p14:sldId id="330"/>
            <p14:sldId id="30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ine Frichot" initials="AF" lastIdx="1" clrIdx="0">
    <p:extLst>
      <p:ext uri="{19B8F6BF-5375-455C-9EA6-DF929625EA0E}">
        <p15:presenceInfo xmlns:p15="http://schemas.microsoft.com/office/powerpoint/2012/main" userId="S-1-5-21-529621531-1424378748-4157079629-1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73783" autoAdjust="0"/>
  </p:normalViewPr>
  <p:slideViewPr>
    <p:cSldViewPr snapToGrid="0">
      <p:cViewPr varScale="1">
        <p:scale>
          <a:sx n="86" d="100"/>
          <a:sy n="86" d="100"/>
        </p:scale>
        <p:origin x="60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91397-7FD4-4304-9AF7-F47D92F9C447}" type="datetimeFigureOut">
              <a:rPr lang="fr-FR" smtClean="0"/>
              <a:t>20/05/2021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DF845-E120-4358-91C2-81544C1B8618}" type="slidenum">
              <a:rPr lang="fr-FR" smtClean="0"/>
              <a:t>‹N°›</a:t>
            </a:fld>
            <a:endParaRPr lang="fr-FR"/>
          </a:p>
        </p:txBody>
      </p:sp>
    </p:spTree>
    <p:extLst>
      <p:ext uri="{BB962C8B-B14F-4D97-AF65-F5344CB8AC3E}">
        <p14:creationId xmlns:p14="http://schemas.microsoft.com/office/powerpoint/2010/main" val="3282281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a:t>
            </a:fld>
            <a:endParaRPr lang="fr-FR"/>
          </a:p>
        </p:txBody>
      </p:sp>
    </p:spTree>
    <p:extLst>
      <p:ext uri="{BB962C8B-B14F-4D97-AF65-F5344CB8AC3E}">
        <p14:creationId xmlns:p14="http://schemas.microsoft.com/office/powerpoint/2010/main" val="2441570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10</a:t>
            </a:fld>
            <a:endParaRPr lang="fr-FR"/>
          </a:p>
        </p:txBody>
      </p:sp>
    </p:spTree>
    <p:extLst>
      <p:ext uri="{BB962C8B-B14F-4D97-AF65-F5344CB8AC3E}">
        <p14:creationId xmlns:p14="http://schemas.microsoft.com/office/powerpoint/2010/main" val="677397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11</a:t>
            </a:fld>
            <a:endParaRPr lang="fr-FR"/>
          </a:p>
        </p:txBody>
      </p:sp>
    </p:spTree>
    <p:extLst>
      <p:ext uri="{BB962C8B-B14F-4D97-AF65-F5344CB8AC3E}">
        <p14:creationId xmlns:p14="http://schemas.microsoft.com/office/powerpoint/2010/main" val="1548099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12</a:t>
            </a:fld>
            <a:endParaRPr lang="fr-FR"/>
          </a:p>
        </p:txBody>
      </p:sp>
    </p:spTree>
    <p:extLst>
      <p:ext uri="{BB962C8B-B14F-4D97-AF65-F5344CB8AC3E}">
        <p14:creationId xmlns:p14="http://schemas.microsoft.com/office/powerpoint/2010/main" val="2491820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13</a:t>
            </a:fld>
            <a:endParaRPr lang="fr-FR"/>
          </a:p>
        </p:txBody>
      </p:sp>
    </p:spTree>
    <p:extLst>
      <p:ext uri="{BB962C8B-B14F-4D97-AF65-F5344CB8AC3E}">
        <p14:creationId xmlns:p14="http://schemas.microsoft.com/office/powerpoint/2010/main" val="361313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14</a:t>
            </a:fld>
            <a:endParaRPr lang="fr-FR"/>
          </a:p>
        </p:txBody>
      </p:sp>
    </p:spTree>
    <p:extLst>
      <p:ext uri="{BB962C8B-B14F-4D97-AF65-F5344CB8AC3E}">
        <p14:creationId xmlns:p14="http://schemas.microsoft.com/office/powerpoint/2010/main" val="3881071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20</a:t>
            </a:fld>
            <a:endParaRPr lang="fr-FR"/>
          </a:p>
        </p:txBody>
      </p:sp>
    </p:spTree>
    <p:extLst>
      <p:ext uri="{BB962C8B-B14F-4D97-AF65-F5344CB8AC3E}">
        <p14:creationId xmlns:p14="http://schemas.microsoft.com/office/powerpoint/2010/main" val="3861551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22</a:t>
            </a:fld>
            <a:endParaRPr lang="fr-FR"/>
          </a:p>
        </p:txBody>
      </p:sp>
    </p:spTree>
    <p:extLst>
      <p:ext uri="{BB962C8B-B14F-4D97-AF65-F5344CB8AC3E}">
        <p14:creationId xmlns:p14="http://schemas.microsoft.com/office/powerpoint/2010/main" val="295781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23</a:t>
            </a:fld>
            <a:endParaRPr lang="fr-FR"/>
          </a:p>
        </p:txBody>
      </p:sp>
    </p:spTree>
    <p:extLst>
      <p:ext uri="{BB962C8B-B14F-4D97-AF65-F5344CB8AC3E}">
        <p14:creationId xmlns:p14="http://schemas.microsoft.com/office/powerpoint/2010/main" val="3449455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24</a:t>
            </a:fld>
            <a:endParaRPr lang="fr-FR"/>
          </a:p>
        </p:txBody>
      </p:sp>
    </p:spTree>
    <p:extLst>
      <p:ext uri="{BB962C8B-B14F-4D97-AF65-F5344CB8AC3E}">
        <p14:creationId xmlns:p14="http://schemas.microsoft.com/office/powerpoint/2010/main" val="3723174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25</a:t>
            </a:fld>
            <a:endParaRPr lang="fr-FR"/>
          </a:p>
        </p:txBody>
      </p:sp>
    </p:spTree>
    <p:extLst>
      <p:ext uri="{BB962C8B-B14F-4D97-AF65-F5344CB8AC3E}">
        <p14:creationId xmlns:p14="http://schemas.microsoft.com/office/powerpoint/2010/main" val="105487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2</a:t>
            </a:fld>
            <a:endParaRPr lang="fr-FR"/>
          </a:p>
        </p:txBody>
      </p:sp>
    </p:spTree>
    <p:extLst>
      <p:ext uri="{BB962C8B-B14F-4D97-AF65-F5344CB8AC3E}">
        <p14:creationId xmlns:p14="http://schemas.microsoft.com/office/powerpoint/2010/main" val="2951296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26</a:t>
            </a:fld>
            <a:endParaRPr lang="fr-FR"/>
          </a:p>
        </p:txBody>
      </p:sp>
    </p:spTree>
    <p:extLst>
      <p:ext uri="{BB962C8B-B14F-4D97-AF65-F5344CB8AC3E}">
        <p14:creationId xmlns:p14="http://schemas.microsoft.com/office/powerpoint/2010/main" val="3403554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27</a:t>
            </a:fld>
            <a:endParaRPr lang="fr-FR"/>
          </a:p>
        </p:txBody>
      </p:sp>
    </p:spTree>
    <p:extLst>
      <p:ext uri="{BB962C8B-B14F-4D97-AF65-F5344CB8AC3E}">
        <p14:creationId xmlns:p14="http://schemas.microsoft.com/office/powerpoint/2010/main" val="4011282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28</a:t>
            </a:fld>
            <a:endParaRPr lang="fr-FR"/>
          </a:p>
        </p:txBody>
      </p:sp>
    </p:spTree>
    <p:extLst>
      <p:ext uri="{BB962C8B-B14F-4D97-AF65-F5344CB8AC3E}">
        <p14:creationId xmlns:p14="http://schemas.microsoft.com/office/powerpoint/2010/main" val="730062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29</a:t>
            </a:fld>
            <a:endParaRPr lang="fr-FR"/>
          </a:p>
        </p:txBody>
      </p:sp>
    </p:spTree>
    <p:extLst>
      <p:ext uri="{BB962C8B-B14F-4D97-AF65-F5344CB8AC3E}">
        <p14:creationId xmlns:p14="http://schemas.microsoft.com/office/powerpoint/2010/main" val="1135155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30</a:t>
            </a:fld>
            <a:endParaRPr lang="fr-FR"/>
          </a:p>
        </p:txBody>
      </p:sp>
    </p:spTree>
    <p:extLst>
      <p:ext uri="{BB962C8B-B14F-4D97-AF65-F5344CB8AC3E}">
        <p14:creationId xmlns:p14="http://schemas.microsoft.com/office/powerpoint/2010/main" val="1300381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31</a:t>
            </a:fld>
            <a:endParaRPr lang="fr-FR"/>
          </a:p>
        </p:txBody>
      </p:sp>
    </p:spTree>
    <p:extLst>
      <p:ext uri="{BB962C8B-B14F-4D97-AF65-F5344CB8AC3E}">
        <p14:creationId xmlns:p14="http://schemas.microsoft.com/office/powerpoint/2010/main" val="329628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a:t>
            </a:r>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3</a:t>
            </a:fld>
            <a:endParaRPr lang="fr-FR"/>
          </a:p>
        </p:txBody>
      </p:sp>
    </p:spTree>
    <p:extLst>
      <p:ext uri="{BB962C8B-B14F-4D97-AF65-F5344CB8AC3E}">
        <p14:creationId xmlns:p14="http://schemas.microsoft.com/office/powerpoint/2010/main" val="260336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4</a:t>
            </a:fld>
            <a:endParaRPr lang="fr-FR"/>
          </a:p>
        </p:txBody>
      </p:sp>
    </p:spTree>
    <p:extLst>
      <p:ext uri="{BB962C8B-B14F-4D97-AF65-F5344CB8AC3E}">
        <p14:creationId xmlns:p14="http://schemas.microsoft.com/office/powerpoint/2010/main" val="93041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5</a:t>
            </a:fld>
            <a:endParaRPr lang="fr-FR"/>
          </a:p>
        </p:txBody>
      </p:sp>
    </p:spTree>
    <p:extLst>
      <p:ext uri="{BB962C8B-B14F-4D97-AF65-F5344CB8AC3E}">
        <p14:creationId xmlns:p14="http://schemas.microsoft.com/office/powerpoint/2010/main" val="350915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6</a:t>
            </a:fld>
            <a:endParaRPr lang="fr-FR"/>
          </a:p>
        </p:txBody>
      </p:sp>
    </p:spTree>
    <p:extLst>
      <p:ext uri="{BB962C8B-B14F-4D97-AF65-F5344CB8AC3E}">
        <p14:creationId xmlns:p14="http://schemas.microsoft.com/office/powerpoint/2010/main" val="1979129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7</a:t>
            </a:fld>
            <a:endParaRPr lang="fr-FR"/>
          </a:p>
        </p:txBody>
      </p:sp>
    </p:spTree>
    <p:extLst>
      <p:ext uri="{BB962C8B-B14F-4D97-AF65-F5344CB8AC3E}">
        <p14:creationId xmlns:p14="http://schemas.microsoft.com/office/powerpoint/2010/main" val="3387440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8</a:t>
            </a:fld>
            <a:endParaRPr lang="fr-FR"/>
          </a:p>
        </p:txBody>
      </p:sp>
    </p:spTree>
    <p:extLst>
      <p:ext uri="{BB962C8B-B14F-4D97-AF65-F5344CB8AC3E}">
        <p14:creationId xmlns:p14="http://schemas.microsoft.com/office/powerpoint/2010/main" val="660961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16DF845-E120-4358-91C2-81544C1B8618}" type="slidenum">
              <a:rPr lang="fr-FR" smtClean="0"/>
              <a:t>9</a:t>
            </a:fld>
            <a:endParaRPr lang="fr-FR"/>
          </a:p>
        </p:txBody>
      </p:sp>
    </p:spTree>
    <p:extLst>
      <p:ext uri="{BB962C8B-B14F-4D97-AF65-F5344CB8AC3E}">
        <p14:creationId xmlns:p14="http://schemas.microsoft.com/office/powerpoint/2010/main" val="89176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4D36F2-BC04-48B4-9F71-03360837D0F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F293F2F-FB3A-42B3-829C-64B49B0F55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180FB2A-6A2C-4B90-8067-F6464EB7D064}"/>
              </a:ext>
            </a:extLst>
          </p:cNvPr>
          <p:cNvSpPr>
            <a:spLocks noGrp="1"/>
          </p:cNvSpPr>
          <p:nvPr>
            <p:ph type="dt" sz="half" idx="10"/>
          </p:nvPr>
        </p:nvSpPr>
        <p:spPr/>
        <p:txBody>
          <a:bodyPr/>
          <a:lstStyle/>
          <a:p>
            <a:r>
              <a:rPr lang="fr-FR"/>
              <a:t>11/05/2021</a:t>
            </a:r>
          </a:p>
        </p:txBody>
      </p:sp>
      <p:sp>
        <p:nvSpPr>
          <p:cNvPr id="5" name="Espace réservé du pied de page 4">
            <a:extLst>
              <a:ext uri="{FF2B5EF4-FFF2-40B4-BE49-F238E27FC236}">
                <a16:creationId xmlns:a16="http://schemas.microsoft.com/office/drawing/2014/main" id="{41A0BB61-0B15-487F-ADFE-CD61A896EB0B}"/>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8A996E27-B1DC-4956-BBAA-0967A2C62DBD}"/>
              </a:ext>
            </a:extLst>
          </p:cNvPr>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111850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9FA121-DB92-4738-843B-5CF1DAA5EE5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24507E4-5555-45DD-91B6-710064E2778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890031-94A1-4432-AB37-6B04E0124AC8}"/>
              </a:ext>
            </a:extLst>
          </p:cNvPr>
          <p:cNvSpPr>
            <a:spLocks noGrp="1"/>
          </p:cNvSpPr>
          <p:nvPr>
            <p:ph type="dt" sz="half" idx="10"/>
          </p:nvPr>
        </p:nvSpPr>
        <p:spPr/>
        <p:txBody>
          <a:bodyPr/>
          <a:lstStyle/>
          <a:p>
            <a:r>
              <a:rPr lang="fr-FR"/>
              <a:t>11/05/2021</a:t>
            </a:r>
          </a:p>
        </p:txBody>
      </p:sp>
      <p:sp>
        <p:nvSpPr>
          <p:cNvPr id="5" name="Espace réservé du pied de page 4">
            <a:extLst>
              <a:ext uri="{FF2B5EF4-FFF2-40B4-BE49-F238E27FC236}">
                <a16:creationId xmlns:a16="http://schemas.microsoft.com/office/drawing/2014/main" id="{C3494D87-9766-44CD-9687-42549CBBF89F}"/>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CFDD78DC-6FFA-41C6-8856-07D8ADD98760}"/>
              </a:ext>
            </a:extLst>
          </p:cNvPr>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326576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D5E680C-8327-421C-BC27-E1B322077CB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BDDBA1D-256E-4713-B287-C0341FC63F1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7ABF7A-BD84-486C-BDCB-79C8579EBAC4}"/>
              </a:ext>
            </a:extLst>
          </p:cNvPr>
          <p:cNvSpPr>
            <a:spLocks noGrp="1"/>
          </p:cNvSpPr>
          <p:nvPr>
            <p:ph type="dt" sz="half" idx="10"/>
          </p:nvPr>
        </p:nvSpPr>
        <p:spPr/>
        <p:txBody>
          <a:bodyPr/>
          <a:lstStyle/>
          <a:p>
            <a:r>
              <a:rPr lang="fr-FR"/>
              <a:t>11/05/2021</a:t>
            </a:r>
          </a:p>
        </p:txBody>
      </p:sp>
      <p:sp>
        <p:nvSpPr>
          <p:cNvPr id="5" name="Espace réservé du pied de page 4">
            <a:extLst>
              <a:ext uri="{FF2B5EF4-FFF2-40B4-BE49-F238E27FC236}">
                <a16:creationId xmlns:a16="http://schemas.microsoft.com/office/drawing/2014/main" id="{D6BDE9DC-0041-4C3D-ADD0-6D86F9103AC8}"/>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446C7F0D-FD68-4206-B656-F96FE1167CA2}"/>
              </a:ext>
            </a:extLst>
          </p:cNvPr>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267782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E3A423-9D62-4438-A767-6153F57C78C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E45AFE6-86AD-466B-823A-CEDA5DE3B2F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035F49-DADD-4C69-850C-87CE23B56FE1}"/>
              </a:ext>
            </a:extLst>
          </p:cNvPr>
          <p:cNvSpPr>
            <a:spLocks noGrp="1"/>
          </p:cNvSpPr>
          <p:nvPr>
            <p:ph type="dt" sz="half" idx="10"/>
          </p:nvPr>
        </p:nvSpPr>
        <p:spPr/>
        <p:txBody>
          <a:bodyPr/>
          <a:lstStyle/>
          <a:p>
            <a:r>
              <a:rPr lang="fr-FR"/>
              <a:t>11/05/2021</a:t>
            </a:r>
          </a:p>
        </p:txBody>
      </p:sp>
      <p:sp>
        <p:nvSpPr>
          <p:cNvPr id="5" name="Espace réservé du pied de page 4">
            <a:extLst>
              <a:ext uri="{FF2B5EF4-FFF2-40B4-BE49-F238E27FC236}">
                <a16:creationId xmlns:a16="http://schemas.microsoft.com/office/drawing/2014/main" id="{CC01D061-7C76-4218-8597-D7A44031273E}"/>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3E76AC11-1247-41E7-8281-FB56AE6188BC}"/>
              </a:ext>
            </a:extLst>
          </p:cNvPr>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246591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A0A65-D6A3-492A-B419-F71DDB9B3A6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1E7682E-F3A1-4E63-AD6B-20D431CCAA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2CC7B84-EDA6-4DC0-857D-5C652213CD87}"/>
              </a:ext>
            </a:extLst>
          </p:cNvPr>
          <p:cNvSpPr>
            <a:spLocks noGrp="1"/>
          </p:cNvSpPr>
          <p:nvPr>
            <p:ph type="dt" sz="half" idx="10"/>
          </p:nvPr>
        </p:nvSpPr>
        <p:spPr/>
        <p:txBody>
          <a:bodyPr/>
          <a:lstStyle/>
          <a:p>
            <a:r>
              <a:rPr lang="fr-FR"/>
              <a:t>11/05/2021</a:t>
            </a:r>
          </a:p>
        </p:txBody>
      </p:sp>
      <p:sp>
        <p:nvSpPr>
          <p:cNvPr id="5" name="Espace réservé du pied de page 4">
            <a:extLst>
              <a:ext uri="{FF2B5EF4-FFF2-40B4-BE49-F238E27FC236}">
                <a16:creationId xmlns:a16="http://schemas.microsoft.com/office/drawing/2014/main" id="{0F9B3BE7-FAF9-4EB9-AFF3-AD35403238C3}"/>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420A7FFD-5A40-4B62-B204-95FA68706372}"/>
              </a:ext>
            </a:extLst>
          </p:cNvPr>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46280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C224B-7C12-4A47-9A4E-442F3D27C39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F6F392-57AF-4FD7-BBC4-CAC2C9496EC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222483B-88B2-4EB8-8941-9ADE6E13F8B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9A15170-4959-48E2-8BED-21F986E73369}"/>
              </a:ext>
            </a:extLst>
          </p:cNvPr>
          <p:cNvSpPr>
            <a:spLocks noGrp="1"/>
          </p:cNvSpPr>
          <p:nvPr>
            <p:ph type="dt" sz="half" idx="10"/>
          </p:nvPr>
        </p:nvSpPr>
        <p:spPr/>
        <p:txBody>
          <a:bodyPr/>
          <a:lstStyle/>
          <a:p>
            <a:r>
              <a:rPr lang="fr-FR"/>
              <a:t>11/05/2021</a:t>
            </a:r>
          </a:p>
        </p:txBody>
      </p:sp>
      <p:sp>
        <p:nvSpPr>
          <p:cNvPr id="6" name="Espace réservé du pied de page 5">
            <a:extLst>
              <a:ext uri="{FF2B5EF4-FFF2-40B4-BE49-F238E27FC236}">
                <a16:creationId xmlns:a16="http://schemas.microsoft.com/office/drawing/2014/main" id="{1C0B3D34-F87E-4ED1-82CA-2F317209C226}"/>
              </a:ext>
            </a:extLst>
          </p:cNvPr>
          <p:cNvSpPr>
            <a:spLocks noGrp="1"/>
          </p:cNvSpPr>
          <p:nvPr>
            <p:ph type="ftr" sz="quarter" idx="11"/>
          </p:nvPr>
        </p:nvSpPr>
        <p:spPr/>
        <p:txBody>
          <a:bodyPr/>
          <a:lstStyle/>
          <a:p>
            <a:r>
              <a:rPr lang="fr-FR"/>
              <a:t>Sage de l’Authie</a:t>
            </a:r>
          </a:p>
        </p:txBody>
      </p:sp>
      <p:sp>
        <p:nvSpPr>
          <p:cNvPr id="7" name="Espace réservé du numéro de diapositive 6">
            <a:extLst>
              <a:ext uri="{FF2B5EF4-FFF2-40B4-BE49-F238E27FC236}">
                <a16:creationId xmlns:a16="http://schemas.microsoft.com/office/drawing/2014/main" id="{FE25C5EA-4DBD-46C9-87D0-88953F98B98D}"/>
              </a:ext>
            </a:extLst>
          </p:cNvPr>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282818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207F2B-F3E8-49C0-8715-904AE358AAF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C871C94-23F9-4D0F-B814-8E40539BF5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B50FEB5-E4A1-47AF-85B6-C4822D0D944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57025A8-0C86-43C7-98AA-7A6862561F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2220318-E418-4CE8-A310-45D32FD0380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D41FE3E-9D7A-437A-B7F8-E0CDAC16319E}"/>
              </a:ext>
            </a:extLst>
          </p:cNvPr>
          <p:cNvSpPr>
            <a:spLocks noGrp="1"/>
          </p:cNvSpPr>
          <p:nvPr>
            <p:ph type="dt" sz="half" idx="10"/>
          </p:nvPr>
        </p:nvSpPr>
        <p:spPr/>
        <p:txBody>
          <a:bodyPr/>
          <a:lstStyle/>
          <a:p>
            <a:r>
              <a:rPr lang="fr-FR"/>
              <a:t>11/05/2021</a:t>
            </a:r>
          </a:p>
        </p:txBody>
      </p:sp>
      <p:sp>
        <p:nvSpPr>
          <p:cNvPr id="8" name="Espace réservé du pied de page 7">
            <a:extLst>
              <a:ext uri="{FF2B5EF4-FFF2-40B4-BE49-F238E27FC236}">
                <a16:creationId xmlns:a16="http://schemas.microsoft.com/office/drawing/2014/main" id="{042A8E5D-ADC0-4A90-B222-CE8673AADCC7}"/>
              </a:ext>
            </a:extLst>
          </p:cNvPr>
          <p:cNvSpPr>
            <a:spLocks noGrp="1"/>
          </p:cNvSpPr>
          <p:nvPr>
            <p:ph type="ftr" sz="quarter" idx="11"/>
          </p:nvPr>
        </p:nvSpPr>
        <p:spPr/>
        <p:txBody>
          <a:bodyPr/>
          <a:lstStyle/>
          <a:p>
            <a:r>
              <a:rPr lang="fr-FR"/>
              <a:t>Sage de l’Authie</a:t>
            </a:r>
          </a:p>
        </p:txBody>
      </p:sp>
      <p:sp>
        <p:nvSpPr>
          <p:cNvPr id="9" name="Espace réservé du numéro de diapositive 8">
            <a:extLst>
              <a:ext uri="{FF2B5EF4-FFF2-40B4-BE49-F238E27FC236}">
                <a16:creationId xmlns:a16="http://schemas.microsoft.com/office/drawing/2014/main" id="{CE0FB5A1-5E76-44E4-8EC5-7DDB5B97F6D0}"/>
              </a:ext>
            </a:extLst>
          </p:cNvPr>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100870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EAC47-8730-4E0A-8B37-E20EA8790D5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CCF9D49-1BE2-4C5E-BD4A-9708496C30B6}"/>
              </a:ext>
            </a:extLst>
          </p:cNvPr>
          <p:cNvSpPr>
            <a:spLocks noGrp="1"/>
          </p:cNvSpPr>
          <p:nvPr>
            <p:ph type="dt" sz="half" idx="10"/>
          </p:nvPr>
        </p:nvSpPr>
        <p:spPr/>
        <p:txBody>
          <a:bodyPr/>
          <a:lstStyle/>
          <a:p>
            <a:r>
              <a:rPr lang="fr-FR"/>
              <a:t>11/05/2021</a:t>
            </a:r>
          </a:p>
        </p:txBody>
      </p:sp>
      <p:sp>
        <p:nvSpPr>
          <p:cNvPr id="4" name="Espace réservé du pied de page 3">
            <a:extLst>
              <a:ext uri="{FF2B5EF4-FFF2-40B4-BE49-F238E27FC236}">
                <a16:creationId xmlns:a16="http://schemas.microsoft.com/office/drawing/2014/main" id="{D21C8146-2A49-491C-AC28-B24EE1ACEE87}"/>
              </a:ext>
            </a:extLst>
          </p:cNvPr>
          <p:cNvSpPr>
            <a:spLocks noGrp="1"/>
          </p:cNvSpPr>
          <p:nvPr>
            <p:ph type="ftr" sz="quarter" idx="11"/>
          </p:nvPr>
        </p:nvSpPr>
        <p:spPr/>
        <p:txBody>
          <a:bodyPr/>
          <a:lstStyle/>
          <a:p>
            <a:r>
              <a:rPr lang="fr-FR"/>
              <a:t>Sage de l’Authie</a:t>
            </a:r>
          </a:p>
        </p:txBody>
      </p:sp>
      <p:sp>
        <p:nvSpPr>
          <p:cNvPr id="5" name="Espace réservé du numéro de diapositive 4">
            <a:extLst>
              <a:ext uri="{FF2B5EF4-FFF2-40B4-BE49-F238E27FC236}">
                <a16:creationId xmlns:a16="http://schemas.microsoft.com/office/drawing/2014/main" id="{816660B1-DA9A-4866-8DEF-9D56047A750A}"/>
              </a:ext>
            </a:extLst>
          </p:cNvPr>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173626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ABB89AB-22E7-434F-9B2D-CAC3EC92D773}"/>
              </a:ext>
            </a:extLst>
          </p:cNvPr>
          <p:cNvSpPr>
            <a:spLocks noGrp="1"/>
          </p:cNvSpPr>
          <p:nvPr>
            <p:ph type="dt" sz="half" idx="10"/>
          </p:nvPr>
        </p:nvSpPr>
        <p:spPr/>
        <p:txBody>
          <a:bodyPr/>
          <a:lstStyle/>
          <a:p>
            <a:r>
              <a:rPr lang="fr-FR"/>
              <a:t>11/05/2021</a:t>
            </a:r>
          </a:p>
        </p:txBody>
      </p:sp>
      <p:sp>
        <p:nvSpPr>
          <p:cNvPr id="3" name="Espace réservé du pied de page 2">
            <a:extLst>
              <a:ext uri="{FF2B5EF4-FFF2-40B4-BE49-F238E27FC236}">
                <a16:creationId xmlns:a16="http://schemas.microsoft.com/office/drawing/2014/main" id="{21D5DFEF-F169-4B79-85AA-799F15B3B964}"/>
              </a:ext>
            </a:extLst>
          </p:cNvPr>
          <p:cNvSpPr>
            <a:spLocks noGrp="1"/>
          </p:cNvSpPr>
          <p:nvPr>
            <p:ph type="ftr" sz="quarter" idx="11"/>
          </p:nvPr>
        </p:nvSpPr>
        <p:spPr/>
        <p:txBody>
          <a:bodyPr/>
          <a:lstStyle/>
          <a:p>
            <a:r>
              <a:rPr lang="fr-FR"/>
              <a:t>Sage de l’Authie</a:t>
            </a:r>
          </a:p>
        </p:txBody>
      </p:sp>
      <p:sp>
        <p:nvSpPr>
          <p:cNvPr id="4" name="Espace réservé du numéro de diapositive 3">
            <a:extLst>
              <a:ext uri="{FF2B5EF4-FFF2-40B4-BE49-F238E27FC236}">
                <a16:creationId xmlns:a16="http://schemas.microsoft.com/office/drawing/2014/main" id="{EFCA1A69-33A7-40E4-A682-C4E16A0297A3}"/>
              </a:ext>
            </a:extLst>
          </p:cNvPr>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364094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F897E-43A7-45BB-9200-A49E30876C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66D81AA-0C4A-4DED-A55B-8AB271836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5DCE7B5-C501-402E-BA80-4FC668FE9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68B7D82-C38B-47A7-BD08-C26C9D0F688E}"/>
              </a:ext>
            </a:extLst>
          </p:cNvPr>
          <p:cNvSpPr>
            <a:spLocks noGrp="1"/>
          </p:cNvSpPr>
          <p:nvPr>
            <p:ph type="dt" sz="half" idx="10"/>
          </p:nvPr>
        </p:nvSpPr>
        <p:spPr/>
        <p:txBody>
          <a:bodyPr/>
          <a:lstStyle/>
          <a:p>
            <a:r>
              <a:rPr lang="fr-FR"/>
              <a:t>11/05/2021</a:t>
            </a:r>
          </a:p>
        </p:txBody>
      </p:sp>
      <p:sp>
        <p:nvSpPr>
          <p:cNvPr id="6" name="Espace réservé du pied de page 5">
            <a:extLst>
              <a:ext uri="{FF2B5EF4-FFF2-40B4-BE49-F238E27FC236}">
                <a16:creationId xmlns:a16="http://schemas.microsoft.com/office/drawing/2014/main" id="{E8548DC9-AA29-4DDC-B4F7-E2C3FA06B223}"/>
              </a:ext>
            </a:extLst>
          </p:cNvPr>
          <p:cNvSpPr>
            <a:spLocks noGrp="1"/>
          </p:cNvSpPr>
          <p:nvPr>
            <p:ph type="ftr" sz="quarter" idx="11"/>
          </p:nvPr>
        </p:nvSpPr>
        <p:spPr/>
        <p:txBody>
          <a:bodyPr/>
          <a:lstStyle/>
          <a:p>
            <a:r>
              <a:rPr lang="fr-FR"/>
              <a:t>Sage de l’Authie</a:t>
            </a:r>
          </a:p>
        </p:txBody>
      </p:sp>
      <p:sp>
        <p:nvSpPr>
          <p:cNvPr id="7" name="Espace réservé du numéro de diapositive 6">
            <a:extLst>
              <a:ext uri="{FF2B5EF4-FFF2-40B4-BE49-F238E27FC236}">
                <a16:creationId xmlns:a16="http://schemas.microsoft.com/office/drawing/2014/main" id="{DD79871E-30F5-41B9-A596-A612484A11F4}"/>
              </a:ext>
            </a:extLst>
          </p:cNvPr>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126705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7911DD-CAA4-4FBF-BFE0-B28EE6E9AC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250A758-2513-45DA-AB00-29ED9C975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DE0EACF-3F29-4922-88EF-B1CABB11D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63A9300-C2F0-4274-91C1-AFD2A94B578D}"/>
              </a:ext>
            </a:extLst>
          </p:cNvPr>
          <p:cNvSpPr>
            <a:spLocks noGrp="1"/>
          </p:cNvSpPr>
          <p:nvPr>
            <p:ph type="dt" sz="half" idx="10"/>
          </p:nvPr>
        </p:nvSpPr>
        <p:spPr/>
        <p:txBody>
          <a:bodyPr/>
          <a:lstStyle/>
          <a:p>
            <a:r>
              <a:rPr lang="fr-FR"/>
              <a:t>11/05/2021</a:t>
            </a:r>
          </a:p>
        </p:txBody>
      </p:sp>
      <p:sp>
        <p:nvSpPr>
          <p:cNvPr id="6" name="Espace réservé du pied de page 5">
            <a:extLst>
              <a:ext uri="{FF2B5EF4-FFF2-40B4-BE49-F238E27FC236}">
                <a16:creationId xmlns:a16="http://schemas.microsoft.com/office/drawing/2014/main" id="{7FE0FA70-768A-403A-AC1D-F35B2A86D14F}"/>
              </a:ext>
            </a:extLst>
          </p:cNvPr>
          <p:cNvSpPr>
            <a:spLocks noGrp="1"/>
          </p:cNvSpPr>
          <p:nvPr>
            <p:ph type="ftr" sz="quarter" idx="11"/>
          </p:nvPr>
        </p:nvSpPr>
        <p:spPr/>
        <p:txBody>
          <a:bodyPr/>
          <a:lstStyle/>
          <a:p>
            <a:r>
              <a:rPr lang="fr-FR"/>
              <a:t>Sage de l’Authie</a:t>
            </a:r>
          </a:p>
        </p:txBody>
      </p:sp>
      <p:sp>
        <p:nvSpPr>
          <p:cNvPr id="7" name="Espace réservé du numéro de diapositive 6">
            <a:extLst>
              <a:ext uri="{FF2B5EF4-FFF2-40B4-BE49-F238E27FC236}">
                <a16:creationId xmlns:a16="http://schemas.microsoft.com/office/drawing/2014/main" id="{A794E282-400D-4EC5-AA48-F013ED708DE1}"/>
              </a:ext>
            </a:extLst>
          </p:cNvPr>
          <p:cNvSpPr>
            <a:spLocks noGrp="1"/>
          </p:cNvSpPr>
          <p:nvPr>
            <p:ph type="sldNum" sz="quarter" idx="12"/>
          </p:nvPr>
        </p:nvSpPr>
        <p:spPr/>
        <p:txBody>
          <a:bodyPr/>
          <a:lstStyle/>
          <a:p>
            <a:fld id="{B9313472-45EF-469F-9C12-18D63CA62E90}" type="slidenum">
              <a:rPr lang="fr-FR" smtClean="0"/>
              <a:t>‹N°›</a:t>
            </a:fld>
            <a:endParaRPr lang="fr-FR"/>
          </a:p>
        </p:txBody>
      </p:sp>
    </p:spTree>
    <p:extLst>
      <p:ext uri="{BB962C8B-B14F-4D97-AF65-F5344CB8AC3E}">
        <p14:creationId xmlns:p14="http://schemas.microsoft.com/office/powerpoint/2010/main" val="3907423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F6F9489-C0F0-4DE8-ACE2-BB0EACB64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F0B2238-1EA8-4007-A190-C7D4DA00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F38BCD9-2297-43E6-A7DF-E1A0042DC8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11/05/2021</a:t>
            </a:r>
          </a:p>
        </p:txBody>
      </p:sp>
      <p:sp>
        <p:nvSpPr>
          <p:cNvPr id="5" name="Espace réservé du pied de page 4">
            <a:extLst>
              <a:ext uri="{FF2B5EF4-FFF2-40B4-BE49-F238E27FC236}">
                <a16:creationId xmlns:a16="http://schemas.microsoft.com/office/drawing/2014/main" id="{2E434683-A6BC-4548-AA7A-EAED070B7B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Sage de l’Authie</a:t>
            </a:r>
          </a:p>
        </p:txBody>
      </p:sp>
      <p:sp>
        <p:nvSpPr>
          <p:cNvPr id="6" name="Espace réservé du numéro de diapositive 5">
            <a:extLst>
              <a:ext uri="{FF2B5EF4-FFF2-40B4-BE49-F238E27FC236}">
                <a16:creationId xmlns:a16="http://schemas.microsoft.com/office/drawing/2014/main" id="{0A180A83-DD26-4E76-8D00-86BFE74208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13472-45EF-469F-9C12-18D63CA62E90}" type="slidenum">
              <a:rPr lang="fr-FR" smtClean="0"/>
              <a:t>‹N°›</a:t>
            </a:fld>
            <a:endParaRPr lang="fr-FR"/>
          </a:p>
        </p:txBody>
      </p:sp>
    </p:spTree>
    <p:extLst>
      <p:ext uri="{BB962C8B-B14F-4D97-AF65-F5344CB8AC3E}">
        <p14:creationId xmlns:p14="http://schemas.microsoft.com/office/powerpoint/2010/main" val="223431419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D3459DE-6D27-4E06-8ED2-E6C4B6C0E068}"/>
              </a:ext>
            </a:extLst>
          </p:cNvPr>
          <p:cNvPicPr>
            <a:picLocks noChangeAspect="1"/>
          </p:cNvPicPr>
          <p:nvPr/>
        </p:nvPicPr>
        <p:blipFill>
          <a:blip r:embed="rId3"/>
          <a:stretch>
            <a:fillRect/>
          </a:stretch>
        </p:blipFill>
        <p:spPr>
          <a:xfrm>
            <a:off x="10144125" y="33090"/>
            <a:ext cx="1367413" cy="1576635"/>
          </a:xfrm>
          <a:prstGeom prst="rect">
            <a:avLst/>
          </a:prstGeom>
        </p:spPr>
      </p:pic>
      <p:sp>
        <p:nvSpPr>
          <p:cNvPr id="2" name="Titre 1">
            <a:extLst>
              <a:ext uri="{FF2B5EF4-FFF2-40B4-BE49-F238E27FC236}">
                <a16:creationId xmlns:a16="http://schemas.microsoft.com/office/drawing/2014/main" id="{5EC9E527-F20C-4941-8043-4EABA088A865}"/>
              </a:ext>
            </a:extLst>
          </p:cNvPr>
          <p:cNvSpPr>
            <a:spLocks noGrp="1"/>
          </p:cNvSpPr>
          <p:nvPr>
            <p:ph type="ctrTitle"/>
          </p:nvPr>
        </p:nvSpPr>
        <p:spPr>
          <a:xfrm>
            <a:off x="-1018032" y="1147774"/>
            <a:ext cx="13929360" cy="1576636"/>
          </a:xfrm>
        </p:spPr>
        <p:txBody>
          <a:bodyPr>
            <a:normAutofit/>
          </a:bodyPr>
          <a:lstStyle/>
          <a:p>
            <a:r>
              <a:rPr lang="fr-FR" sz="4800" b="1" i="1" dirty="0"/>
              <a:t>Réunion d’installation de la</a:t>
            </a:r>
            <a:br>
              <a:rPr lang="fr-FR" sz="4800" b="1" i="1" dirty="0"/>
            </a:br>
            <a:r>
              <a:rPr lang="fr-FR" sz="4800" b="1" i="1" dirty="0"/>
              <a:t>Commission Locale de l’Eau de l’Authie</a:t>
            </a:r>
          </a:p>
        </p:txBody>
      </p:sp>
      <p:sp>
        <p:nvSpPr>
          <p:cNvPr id="6" name="Espace réservé de la date 5">
            <a:extLst>
              <a:ext uri="{FF2B5EF4-FFF2-40B4-BE49-F238E27FC236}">
                <a16:creationId xmlns:a16="http://schemas.microsoft.com/office/drawing/2014/main" id="{C0E0609B-3A48-4090-A703-C07F9A7DEF08}"/>
              </a:ext>
            </a:extLst>
          </p:cNvPr>
          <p:cNvSpPr>
            <a:spLocks noGrp="1"/>
          </p:cNvSpPr>
          <p:nvPr>
            <p:ph type="dt" sz="half" idx="10"/>
          </p:nvPr>
        </p:nvSpPr>
        <p:spPr/>
        <p:txBody>
          <a:bodyPr/>
          <a:lstStyle/>
          <a:p>
            <a:r>
              <a:rPr lang="fr-FR"/>
              <a:t>11/05/2021</a:t>
            </a:r>
            <a:endParaRPr lang="fr-FR" sz="1200" dirty="0"/>
          </a:p>
        </p:txBody>
      </p:sp>
      <p:sp>
        <p:nvSpPr>
          <p:cNvPr id="5" name="Espace réservé du pied de page 4">
            <a:extLst>
              <a:ext uri="{FF2B5EF4-FFF2-40B4-BE49-F238E27FC236}">
                <a16:creationId xmlns:a16="http://schemas.microsoft.com/office/drawing/2014/main" id="{1ABFAFA2-7DFB-4214-83D5-E9A8D9BA7493}"/>
              </a:ext>
            </a:extLst>
          </p:cNvPr>
          <p:cNvSpPr>
            <a:spLocks noGrp="1"/>
          </p:cNvSpPr>
          <p:nvPr>
            <p:ph type="ftr" sz="quarter" idx="11"/>
          </p:nvPr>
        </p:nvSpPr>
        <p:spPr/>
        <p:txBody>
          <a:bodyPr/>
          <a:lstStyle/>
          <a:p>
            <a:r>
              <a:rPr lang="fr-FR" sz="1200" dirty="0"/>
              <a:t>Sage de l’Authie</a:t>
            </a:r>
          </a:p>
        </p:txBody>
      </p:sp>
      <p:sp>
        <p:nvSpPr>
          <p:cNvPr id="7" name="Espace réservé du numéro de diapositive 6">
            <a:extLst>
              <a:ext uri="{FF2B5EF4-FFF2-40B4-BE49-F238E27FC236}">
                <a16:creationId xmlns:a16="http://schemas.microsoft.com/office/drawing/2014/main" id="{0C0E4416-3E39-485E-88D0-54F9D9AD85C1}"/>
              </a:ext>
            </a:extLst>
          </p:cNvPr>
          <p:cNvSpPr>
            <a:spLocks noGrp="1"/>
          </p:cNvSpPr>
          <p:nvPr>
            <p:ph type="sldNum" sz="quarter" idx="12"/>
          </p:nvPr>
        </p:nvSpPr>
        <p:spPr/>
        <p:txBody>
          <a:bodyPr/>
          <a:lstStyle/>
          <a:p>
            <a:fld id="{B9313472-45EF-469F-9C12-18D63CA62E90}" type="slidenum">
              <a:rPr lang="fr-FR" sz="1200" smtClean="0"/>
              <a:t>1</a:t>
            </a:fld>
            <a:endParaRPr lang="fr-FR" sz="1200" dirty="0"/>
          </a:p>
        </p:txBody>
      </p:sp>
      <p:pic>
        <p:nvPicPr>
          <p:cNvPr id="8" name="Image 7" descr="logo_symcea_seul">
            <a:extLst>
              <a:ext uri="{FF2B5EF4-FFF2-40B4-BE49-F238E27FC236}">
                <a16:creationId xmlns:a16="http://schemas.microsoft.com/office/drawing/2014/main" id="{5D589EA0-1E4E-40ED-B792-2949679AAFD8}"/>
              </a:ext>
            </a:extLst>
          </p:cNvPr>
          <p:cNvPicPr/>
          <p:nvPr/>
        </p:nvPicPr>
        <p:blipFill>
          <a:blip r:embed="rId4"/>
          <a:stretch>
            <a:fillRect/>
          </a:stretch>
        </p:blipFill>
        <p:spPr bwMode="auto">
          <a:xfrm>
            <a:off x="514350" y="374050"/>
            <a:ext cx="2971800" cy="655320"/>
          </a:xfrm>
          <a:prstGeom prst="rect">
            <a:avLst/>
          </a:prstGeom>
        </p:spPr>
      </p:pic>
      <p:pic>
        <p:nvPicPr>
          <p:cNvPr id="10" name="Image 9">
            <a:extLst>
              <a:ext uri="{FF2B5EF4-FFF2-40B4-BE49-F238E27FC236}">
                <a16:creationId xmlns:a16="http://schemas.microsoft.com/office/drawing/2014/main" id="{F3CD61F6-545B-4AA0-BED6-06E6F3526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349790" y="1483099"/>
            <a:ext cx="3492419" cy="6211850"/>
          </a:xfrm>
          <a:prstGeom prst="rect">
            <a:avLst/>
          </a:prstGeom>
        </p:spPr>
      </p:pic>
    </p:spTree>
    <p:extLst>
      <p:ext uri="{BB962C8B-B14F-4D97-AF65-F5344CB8AC3E}">
        <p14:creationId xmlns:p14="http://schemas.microsoft.com/office/powerpoint/2010/main" val="763049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1066800" y="842010"/>
            <a:ext cx="10058400" cy="5514340"/>
          </a:xfrm>
        </p:spPr>
        <p:txBody>
          <a:bodyPr>
            <a:normAutofit/>
          </a:bodyPr>
          <a:lstStyle/>
          <a:p>
            <a:pPr lvl="0">
              <a:buClr>
                <a:srgbClr val="0F6FC6"/>
              </a:buClr>
              <a:buFont typeface="Wingdings" panose="05000000000000000000" pitchFamily="2" charset="2"/>
              <a:buChar char="Ø"/>
            </a:pPr>
            <a:endParaRPr lang="fr-FR" sz="3200" dirty="0"/>
          </a:p>
          <a:p>
            <a:pPr marL="0" lvl="0" indent="0">
              <a:buClr>
                <a:srgbClr val="0F6FC6"/>
              </a:buClr>
              <a:buNone/>
            </a:pPr>
            <a:endParaRPr lang="fr-FR" sz="3200"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10</a:t>
            </a:fld>
            <a:endParaRPr lang="fr-FR" dirty="0"/>
          </a:p>
        </p:txBody>
      </p:sp>
      <p:sp>
        <p:nvSpPr>
          <p:cNvPr id="7" name="Titre 1">
            <a:extLst>
              <a:ext uri="{FF2B5EF4-FFF2-40B4-BE49-F238E27FC236}">
                <a16:creationId xmlns:a16="http://schemas.microsoft.com/office/drawing/2014/main" id="{67C62F04-2106-4809-8327-190AB889426E}"/>
              </a:ext>
            </a:extLst>
          </p:cNvPr>
          <p:cNvSpPr>
            <a:spLocks noGrp="1"/>
          </p:cNvSpPr>
          <p:nvPr>
            <p:ph type="title"/>
          </p:nvPr>
        </p:nvSpPr>
        <p:spPr>
          <a:xfrm>
            <a:off x="1066800" y="0"/>
            <a:ext cx="10058400" cy="841375"/>
          </a:xfrm>
        </p:spPr>
        <p:txBody>
          <a:bodyPr>
            <a:normAutofit/>
          </a:bodyPr>
          <a:lstStyle/>
          <a:p>
            <a:pPr algn="ctr"/>
            <a:r>
              <a:rPr lang="fr-FR" sz="3200" b="1" dirty="0">
                <a:solidFill>
                  <a:srgbClr val="0070C0"/>
                </a:solidFill>
              </a:rPr>
              <a:t>Le Président de CLE</a:t>
            </a:r>
          </a:p>
        </p:txBody>
      </p:sp>
      <p:sp>
        <p:nvSpPr>
          <p:cNvPr id="10" name="Espace réservé du contenu 2">
            <a:extLst>
              <a:ext uri="{FF2B5EF4-FFF2-40B4-BE49-F238E27FC236}">
                <a16:creationId xmlns:a16="http://schemas.microsoft.com/office/drawing/2014/main" id="{A1143833-FF20-486E-97AC-F77032D91FBE}"/>
              </a:ext>
            </a:extLst>
          </p:cNvPr>
          <p:cNvSpPr txBox="1">
            <a:spLocks/>
          </p:cNvSpPr>
          <p:nvPr/>
        </p:nvSpPr>
        <p:spPr>
          <a:xfrm>
            <a:off x="720571" y="501650"/>
            <a:ext cx="10058400" cy="4230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solidFill>
                <a:prstClr val="black">
                  <a:lumMod val="75000"/>
                  <a:lumOff val="25000"/>
                </a:prstClr>
              </a:solidFill>
            </a:endParaRPr>
          </a:p>
          <a:p>
            <a:pPr marL="0" indent="0">
              <a:buFont typeface="Arial" panose="020B0604020202020204" pitchFamily="34" charset="0"/>
              <a:buNone/>
            </a:pPr>
            <a:endParaRPr lang="fr-FR" baseline="30000" dirty="0"/>
          </a:p>
          <a:p>
            <a:pPr marL="0" indent="0">
              <a:buFont typeface="Arial" panose="020B0604020202020204" pitchFamily="34" charset="0"/>
              <a:buNone/>
            </a:pPr>
            <a:endParaRPr lang="fr-FR" baseline="30000" dirty="0"/>
          </a:p>
          <a:p>
            <a:pPr marL="0" indent="0">
              <a:buFont typeface="Arial" panose="020B0604020202020204" pitchFamily="34" charset="0"/>
              <a:buNone/>
            </a:pPr>
            <a:endParaRPr lang="fr-FR" baseline="30000" dirty="0"/>
          </a:p>
          <a:p>
            <a:pPr marL="0" indent="0">
              <a:buFont typeface="Arial" panose="020B0604020202020204" pitchFamily="34" charset="0"/>
              <a:buNone/>
            </a:pPr>
            <a:endParaRPr lang="fr-FR" baseline="30000" dirty="0"/>
          </a:p>
        </p:txBody>
      </p:sp>
      <p:sp>
        <p:nvSpPr>
          <p:cNvPr id="11" name="Espace réservé du contenu 2">
            <a:extLst>
              <a:ext uri="{FF2B5EF4-FFF2-40B4-BE49-F238E27FC236}">
                <a16:creationId xmlns:a16="http://schemas.microsoft.com/office/drawing/2014/main" id="{9A5EF4A6-62AD-4F55-8FC8-2581FC0E42DB}"/>
              </a:ext>
            </a:extLst>
          </p:cNvPr>
          <p:cNvSpPr txBox="1">
            <a:spLocks/>
          </p:cNvSpPr>
          <p:nvPr/>
        </p:nvSpPr>
        <p:spPr>
          <a:xfrm>
            <a:off x="776056" y="1009835"/>
            <a:ext cx="11066755" cy="534588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FR" b="1" dirty="0"/>
              <a:t>Rôles du Président de CLE</a:t>
            </a:r>
            <a:endParaRPr lang="fr-FR" dirty="0"/>
          </a:p>
          <a:p>
            <a:r>
              <a:rPr lang="fr-FR" dirty="0"/>
              <a:t>Il conduit la procédure d’élaboration et de suivi du SAGE par la CLE</a:t>
            </a:r>
          </a:p>
          <a:p>
            <a:r>
              <a:rPr lang="fr-FR" dirty="0"/>
              <a:t>Il fixe les dates et ordres du jour des séances de la CLE, et les préside</a:t>
            </a:r>
          </a:p>
          <a:p>
            <a:r>
              <a:rPr lang="fr-FR" dirty="0"/>
              <a:t>Il représente la CLE dans toutes ses missions de représentation externe, ou désigne son représentant</a:t>
            </a:r>
          </a:p>
          <a:p>
            <a:r>
              <a:rPr lang="fr-FR" dirty="0"/>
              <a:t>Il signe tous les documents officiels et a, seul, qualité pour engager la Commission</a:t>
            </a:r>
          </a:p>
          <a:p>
            <a:endParaRPr lang="fr-FR"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b="1" dirty="0">
                <a:solidFill>
                  <a:prstClr val="black"/>
                </a:solidFill>
                <a:latin typeface="Calibri" panose="020F0502020204030204"/>
              </a:rPr>
              <a:t>Election du Président (Code de l’Environnement)</a:t>
            </a:r>
            <a:endParaRPr kumimoji="0" lang="fr-FR"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fr-FR" dirty="0">
                <a:solidFill>
                  <a:srgbClr val="FF0000"/>
                </a:solidFill>
              </a:rPr>
              <a:t>Le Président est élu par les membres du collège des représentants des collectivités territoriales et des établissements publics locaux lors de la réunion d’installation de la C.L.E.</a:t>
            </a:r>
          </a:p>
          <a:p>
            <a:r>
              <a:rPr lang="fr-FR" dirty="0">
                <a:solidFill>
                  <a:srgbClr val="FF0000"/>
                </a:solidFill>
              </a:rPr>
              <a:t>Le vote est majoritaire à deux tours et a lieu à bulletin secret.</a:t>
            </a:r>
          </a:p>
          <a:p>
            <a:pPr marL="0" indent="0">
              <a:buNone/>
            </a:pPr>
            <a:endParaRPr lang="fr-FR" sz="2400" dirty="0"/>
          </a:p>
          <a:p>
            <a:endParaRPr lang="fr-FR" sz="2400" dirty="0"/>
          </a:p>
          <a:p>
            <a:endParaRPr lang="fr-FR" sz="2400" dirty="0"/>
          </a:p>
          <a:p>
            <a:endParaRPr lang="fr-FR" sz="2400" dirty="0"/>
          </a:p>
          <a:p>
            <a:pPr marL="0" indent="0">
              <a:buFont typeface="Arial" panose="020B0604020202020204" pitchFamily="34" charset="0"/>
              <a:buNone/>
            </a:pPr>
            <a:endParaRPr lang="fr-FR" sz="2400" dirty="0"/>
          </a:p>
          <a:p>
            <a:pPr>
              <a:buFont typeface="Wingdings" panose="05000000000000000000" pitchFamily="2" charset="2"/>
              <a:buChar char="Ø"/>
            </a:pPr>
            <a:endParaRPr lang="fr-FR" sz="2400" dirty="0"/>
          </a:p>
          <a:p>
            <a:pPr marL="0" indent="0">
              <a:buFont typeface="Arial" panose="020B0604020202020204" pitchFamily="34" charset="0"/>
              <a:buNone/>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262412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3C388FE-532B-4326-A8B6-5633A5B6BABE}"/>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EC6B5B68-1055-41B0-BCC4-8B5943427F6D}"/>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F27B5EDE-E6F9-4C5E-B8D9-9108C104A433}"/>
              </a:ext>
            </a:extLst>
          </p:cNvPr>
          <p:cNvSpPr>
            <a:spLocks noGrp="1"/>
          </p:cNvSpPr>
          <p:nvPr>
            <p:ph type="sldNum" sz="quarter" idx="12"/>
          </p:nvPr>
        </p:nvSpPr>
        <p:spPr/>
        <p:txBody>
          <a:bodyPr/>
          <a:lstStyle/>
          <a:p>
            <a:fld id="{B9313472-45EF-469F-9C12-18D63CA62E90}" type="slidenum">
              <a:rPr lang="fr-FR" smtClean="0"/>
              <a:t>11</a:t>
            </a:fld>
            <a:endParaRPr lang="fr-FR"/>
          </a:p>
        </p:txBody>
      </p:sp>
      <p:sp>
        <p:nvSpPr>
          <p:cNvPr id="7" name="Titre 1">
            <a:extLst>
              <a:ext uri="{FF2B5EF4-FFF2-40B4-BE49-F238E27FC236}">
                <a16:creationId xmlns:a16="http://schemas.microsoft.com/office/drawing/2014/main" id="{6DD9FEC6-203C-4FD1-A845-346FDE7043E7}"/>
              </a:ext>
            </a:extLst>
          </p:cNvPr>
          <p:cNvSpPr>
            <a:spLocks noGrp="1"/>
          </p:cNvSpPr>
          <p:nvPr>
            <p:ph type="title"/>
          </p:nvPr>
        </p:nvSpPr>
        <p:spPr>
          <a:xfrm>
            <a:off x="1066800" y="0"/>
            <a:ext cx="10058400" cy="841375"/>
          </a:xfrm>
        </p:spPr>
        <p:txBody>
          <a:bodyPr>
            <a:normAutofit/>
          </a:bodyPr>
          <a:lstStyle/>
          <a:p>
            <a:pPr algn="ctr"/>
            <a:r>
              <a:rPr lang="fr-FR" sz="3200" b="1" dirty="0">
                <a:solidFill>
                  <a:srgbClr val="0070C0"/>
                </a:solidFill>
              </a:rPr>
              <a:t>Election du Président de CLE</a:t>
            </a:r>
          </a:p>
        </p:txBody>
      </p:sp>
      <p:sp>
        <p:nvSpPr>
          <p:cNvPr id="9" name="Espace réservé du contenu 2">
            <a:extLst>
              <a:ext uri="{FF2B5EF4-FFF2-40B4-BE49-F238E27FC236}">
                <a16:creationId xmlns:a16="http://schemas.microsoft.com/office/drawing/2014/main" id="{E0589ECE-9228-44AC-885F-E05D66A6B99C}"/>
              </a:ext>
            </a:extLst>
          </p:cNvPr>
          <p:cNvSpPr txBox="1">
            <a:spLocks/>
          </p:cNvSpPr>
          <p:nvPr/>
        </p:nvSpPr>
        <p:spPr>
          <a:xfrm>
            <a:off x="776056" y="1009835"/>
            <a:ext cx="11066755" cy="4838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400" b="1" dirty="0"/>
              <a:t>Appel à candidature et élection du Président</a:t>
            </a:r>
          </a:p>
          <a:p>
            <a:endParaRPr lang="fr-FR" sz="2400" dirty="0"/>
          </a:p>
          <a:p>
            <a:pPr marL="0" indent="0">
              <a:buNone/>
            </a:pPr>
            <a:endParaRPr lang="fr-FR" sz="2400" dirty="0"/>
          </a:p>
          <a:p>
            <a:endParaRPr lang="fr-FR" sz="2400" dirty="0"/>
          </a:p>
          <a:p>
            <a:pPr marL="0" indent="0">
              <a:buFont typeface="Arial" panose="020B0604020202020204" pitchFamily="34" charset="0"/>
              <a:buNone/>
            </a:pPr>
            <a:endParaRPr lang="fr-FR" sz="2400" dirty="0"/>
          </a:p>
          <a:p>
            <a:pPr>
              <a:buFont typeface="Wingdings" panose="05000000000000000000" pitchFamily="2" charset="2"/>
              <a:buChar char="Ø"/>
            </a:pPr>
            <a:endParaRPr lang="fr-FR" sz="2400" dirty="0"/>
          </a:p>
          <a:p>
            <a:pPr marL="0" indent="0">
              <a:buFont typeface="Arial" panose="020B0604020202020204" pitchFamily="34" charset="0"/>
              <a:buNone/>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0" indent="0">
              <a:buFont typeface="Arial" panose="020B0604020202020204" pitchFamily="34" charset="0"/>
              <a:buNone/>
            </a:pPr>
            <a:endParaRPr lang="fr-FR" dirty="0"/>
          </a:p>
        </p:txBody>
      </p:sp>
      <p:pic>
        <p:nvPicPr>
          <p:cNvPr id="8" name="Picture 2" descr="Résultats des élections - Saint-Cyr-L'École, site officiel de la Mairie  Saint-Cyr-L'École, site officiel de la Mairie">
            <a:extLst>
              <a:ext uri="{FF2B5EF4-FFF2-40B4-BE49-F238E27FC236}">
                <a16:creationId xmlns:a16="http://schemas.microsoft.com/office/drawing/2014/main" id="{1F1E461A-EFB5-438E-A786-5818B10C15A8}"/>
              </a:ext>
            </a:extLst>
          </p:cNvPr>
          <p:cNvPicPr>
            <a:picLocks noChangeAspect="1" noChangeArrowheads="1"/>
          </p:cNvPicPr>
          <p:nvPr/>
        </p:nvPicPr>
        <p:blipFill>
          <a:blip r:embed="rId3"/>
          <a:srcRect/>
          <a:stretch>
            <a:fillRect/>
          </a:stretch>
        </p:blipFill>
        <p:spPr bwMode="auto">
          <a:xfrm>
            <a:off x="2807335" y="1730375"/>
            <a:ext cx="5715000" cy="4286250"/>
          </a:xfrm>
          <a:prstGeom prst="rect">
            <a:avLst/>
          </a:prstGeom>
          <a:noFill/>
        </p:spPr>
      </p:pic>
    </p:spTree>
    <p:extLst>
      <p:ext uri="{BB962C8B-B14F-4D97-AF65-F5344CB8AC3E}">
        <p14:creationId xmlns:p14="http://schemas.microsoft.com/office/powerpoint/2010/main" val="161123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893686" y="1063132"/>
            <a:ext cx="10058400" cy="5293218"/>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2400" b="1" dirty="0">
                <a:solidFill>
                  <a:prstClr val="black"/>
                </a:solidFill>
                <a:latin typeface="Calibri" panose="020F0502020204030204"/>
              </a:rPr>
              <a:t>Le code de l’environnement (articles R 212-31 à 34):</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1" algn="l"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r>
              <a:rPr kumimoji="0" lang="fr-FR" altLang="fr-FR" b="0" i="0" u="none" strike="noStrike" kern="1200" cap="none" spc="0" normalizeH="0" baseline="0" noProof="0" dirty="0">
                <a:ln>
                  <a:noFill/>
                </a:ln>
                <a:solidFill>
                  <a:srgbClr val="000000"/>
                </a:solidFill>
                <a:effectLst/>
                <a:uLnTx/>
                <a:uFillTx/>
                <a:ea typeface="+mn-ea"/>
                <a:cs typeface="Times New Roman" panose="02020603050405020304" pitchFamily="18" charset="0"/>
              </a:rPr>
              <a:t>Le mandat de CLE dure 6 ans</a:t>
            </a:r>
          </a:p>
          <a:p>
            <a:pPr marR="0" lvl="1" algn="l"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r>
              <a:rPr kumimoji="0" lang="fr-FR" altLang="fr-FR" b="0" i="0" u="none" strike="noStrike" kern="1200" cap="none" spc="0" normalizeH="0" baseline="0" noProof="0" dirty="0">
                <a:ln>
                  <a:noFill/>
                </a:ln>
                <a:solidFill>
                  <a:srgbClr val="000000"/>
                </a:solidFill>
                <a:effectLst/>
                <a:uLnTx/>
                <a:uFillTx/>
                <a:ea typeface="+mn-ea"/>
                <a:cs typeface="Times New Roman" panose="02020603050405020304" pitchFamily="18" charset="0"/>
              </a:rPr>
              <a:t>Plus de suppléant. Possibilité de donner mandat à un autre membre du même collège</a:t>
            </a:r>
          </a:p>
          <a:p>
            <a:pPr marR="0" lvl="1" algn="l"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r>
              <a:rPr kumimoji="0" lang="fr-FR" altLang="fr-FR" b="0" i="0" u="none" strike="noStrike" kern="1200" cap="none" spc="0" normalizeH="0" baseline="0" noProof="0" dirty="0">
                <a:ln>
                  <a:noFill/>
                </a:ln>
                <a:solidFill>
                  <a:srgbClr val="000000"/>
                </a:solidFill>
                <a:effectLst/>
                <a:uLnTx/>
                <a:uFillTx/>
                <a:ea typeface="+mn-ea"/>
                <a:cs typeface="Times New Roman" panose="02020603050405020304" pitchFamily="18" charset="0"/>
              </a:rPr>
              <a:t>Les fonctions des membres de la CLE sont gratuites</a:t>
            </a:r>
          </a:p>
          <a:p>
            <a:pPr marR="0" lvl="1" algn="l"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r>
              <a:rPr lang="fr-FR" altLang="fr-FR" dirty="0">
                <a:solidFill>
                  <a:srgbClr val="000000"/>
                </a:solidFill>
                <a:cs typeface="Times New Roman" panose="02020603050405020304" pitchFamily="18" charset="0"/>
              </a:rPr>
              <a:t>Le Président </a:t>
            </a:r>
            <a:r>
              <a:rPr kumimoji="0" lang="fr-FR" altLang="fr-FR" b="0" i="0" u="none" strike="noStrike" kern="1200" cap="none" spc="0" normalizeH="0" baseline="0" noProof="0" dirty="0">
                <a:ln>
                  <a:noFill/>
                </a:ln>
                <a:solidFill>
                  <a:srgbClr val="000000"/>
                </a:solidFill>
                <a:effectLst/>
                <a:uLnTx/>
                <a:uFillTx/>
                <a:ea typeface="+mn-ea"/>
                <a:cs typeface="Times New Roman" panose="02020603050405020304" pitchFamily="18" charset="0"/>
              </a:rPr>
              <a:t>de la CLE est élu par les membres du collège des collectivités territoriales</a:t>
            </a:r>
          </a:p>
          <a:p>
            <a:pPr marR="0" lvl="1" algn="l"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r>
              <a:rPr kumimoji="0" lang="fr-FR" altLang="fr-FR" b="0" i="0" u="none" strike="noStrike" kern="1200" cap="none" spc="0" normalizeH="0" baseline="0" noProof="0" dirty="0">
                <a:ln>
                  <a:noFill/>
                </a:ln>
                <a:solidFill>
                  <a:srgbClr val="000000"/>
                </a:solidFill>
                <a:effectLst/>
                <a:uLnTx/>
                <a:uFillTx/>
                <a:ea typeface="+mn-ea"/>
                <a:cs typeface="Times New Roman" panose="02020603050405020304" pitchFamily="18" charset="0"/>
              </a:rPr>
              <a:t>La CLE se réunit au moins une fois par an</a:t>
            </a:r>
          </a:p>
          <a:p>
            <a:pPr lvl="1" fontAlgn="base">
              <a:spcBef>
                <a:spcPct val="20000"/>
              </a:spcBef>
              <a:spcAft>
                <a:spcPct val="0"/>
              </a:spcAft>
              <a:buFont typeface="Wingdings" panose="05000000000000000000" pitchFamily="2" charset="2"/>
              <a:buChar char="§"/>
              <a:defRPr/>
            </a:pPr>
            <a:r>
              <a:rPr kumimoji="0" lang="fr-FR" altLang="fr-FR" b="0" i="0" u="none" strike="noStrike" kern="1200" cap="none" spc="0" normalizeH="0" baseline="0" noProof="0" dirty="0">
                <a:ln>
                  <a:noFill/>
                </a:ln>
                <a:solidFill>
                  <a:srgbClr val="000000"/>
                </a:solidFill>
                <a:effectLst/>
                <a:uLnTx/>
                <a:uFillTx/>
                <a:ea typeface="+mn-ea"/>
                <a:cs typeface="Times New Roman" panose="02020603050405020304" pitchFamily="18" charset="0"/>
              </a:rPr>
              <a:t>La CLE établit un rapport annuel sur ses travaux, adopté en séance plénière</a:t>
            </a:r>
          </a:p>
          <a:p>
            <a:pPr marR="0" lvl="1" algn="l"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r>
              <a:rPr kumimoji="0" lang="fr-FR" altLang="fr-FR" b="1" i="0" u="none" strike="noStrike" kern="1200" cap="none" spc="0" normalizeH="0" baseline="0" noProof="0" dirty="0">
                <a:ln>
                  <a:noFill/>
                </a:ln>
                <a:solidFill>
                  <a:srgbClr val="FF0000"/>
                </a:solidFill>
                <a:effectLst/>
                <a:uLnTx/>
                <a:uFillTx/>
                <a:ea typeface="+mn-ea"/>
                <a:cs typeface="Times New Roman" panose="02020603050405020304" pitchFamily="18" charset="0"/>
              </a:rPr>
              <a:t>Les délibérations sont prises à la majorité</a:t>
            </a:r>
            <a:r>
              <a:rPr kumimoji="0" lang="fr-FR" altLang="fr-FR" b="0" i="0" u="none" strike="noStrike" kern="1200" cap="none" spc="0" normalizeH="0" baseline="0" noProof="0" dirty="0">
                <a:ln>
                  <a:noFill/>
                </a:ln>
                <a:solidFill>
                  <a:srgbClr val="000000"/>
                </a:solidFill>
                <a:effectLst/>
                <a:uLnTx/>
                <a:uFillTx/>
                <a:ea typeface="+mn-ea"/>
                <a:cs typeface="Times New Roman" panose="02020603050405020304" pitchFamily="18" charset="0"/>
              </a:rPr>
              <a:t>: majorité des 2/3 pour l’adoption et révision du SAGE</a:t>
            </a:r>
            <a:r>
              <a:rPr lang="fr-FR" altLang="fr-FR" dirty="0">
                <a:solidFill>
                  <a:srgbClr val="000000"/>
                </a:solidFill>
                <a:cs typeface="Times New Roman" panose="02020603050405020304" pitchFamily="18" charset="0"/>
              </a:rPr>
              <a:t> </a:t>
            </a:r>
            <a:r>
              <a:rPr kumimoji="0" lang="fr-FR" altLang="fr-FR" b="0" i="0" u="none" strike="noStrike" kern="1200" cap="none" spc="0" normalizeH="0" baseline="0" noProof="0" dirty="0">
                <a:ln>
                  <a:noFill/>
                </a:ln>
                <a:solidFill>
                  <a:srgbClr val="000000"/>
                </a:solidFill>
                <a:effectLst/>
                <a:uLnTx/>
                <a:uFillTx/>
                <a:ea typeface="+mn-ea"/>
                <a:cs typeface="Times New Roman" panose="02020603050405020304" pitchFamily="18" charset="0"/>
              </a:rPr>
              <a:t>et </a:t>
            </a:r>
            <a:r>
              <a:rPr kumimoji="0" lang="fr-FR" altLang="fr-FR" b="1" i="0" u="none" strike="noStrike" kern="1200" cap="none" spc="0" normalizeH="0" baseline="0" noProof="0" dirty="0">
                <a:ln>
                  <a:noFill/>
                </a:ln>
                <a:solidFill>
                  <a:srgbClr val="FF0000"/>
                </a:solidFill>
                <a:effectLst/>
                <a:uLnTx/>
                <a:uFillTx/>
                <a:ea typeface="+mn-ea"/>
                <a:cs typeface="Times New Roman" panose="02020603050405020304" pitchFamily="18" charset="0"/>
              </a:rPr>
              <a:t>pour l’adoption des règles de fonctionnement de la CLE </a:t>
            </a:r>
          </a:p>
          <a:p>
            <a:pPr marR="0" lvl="1" algn="l"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r>
              <a:rPr kumimoji="0" lang="fr-FR" altLang="fr-FR" b="1" i="0" u="none" strike="noStrike" kern="1200" cap="none" spc="0" normalizeH="0" baseline="0" noProof="0" dirty="0">
                <a:ln>
                  <a:noFill/>
                </a:ln>
                <a:solidFill>
                  <a:srgbClr val="FF0000"/>
                </a:solidFill>
                <a:effectLst/>
                <a:uLnTx/>
                <a:uFillTx/>
                <a:ea typeface="+mn-ea"/>
                <a:cs typeface="Times New Roman" panose="02020603050405020304" pitchFamily="18" charset="0"/>
              </a:rPr>
              <a:t>La CLE élabore ses règles de fonctionnement</a:t>
            </a:r>
            <a:endParaRPr kumimoji="0" lang="fr-FR" altLang="fr-FR" b="1" i="0" u="none" strike="noStrike" kern="1200" cap="none" spc="0" normalizeH="0" baseline="0" noProof="0" dirty="0">
              <a:ln>
                <a:noFill/>
              </a:ln>
              <a:solidFill>
                <a:srgbClr val="FF0000"/>
              </a:solidFill>
              <a:effectLst/>
              <a:uLnTx/>
              <a:uFillTx/>
              <a:ea typeface="+mn-ea"/>
              <a:cs typeface="Arial"/>
            </a:endParaRPr>
          </a:p>
          <a:p>
            <a:pPr marL="0" marR="0" lvl="0" indent="0" algn="l" defTabSz="914400" rtl="0" eaLnBrk="1" fontAlgn="auto" latinLnBrk="0" hangingPunct="1">
              <a:lnSpc>
                <a:spcPct val="100000"/>
              </a:lnSpc>
              <a:spcBef>
                <a:spcPts val="0"/>
              </a:spcBef>
              <a:spcAft>
                <a:spcPts val="0"/>
              </a:spcAft>
              <a:buClrTx/>
              <a:buSzTx/>
              <a:buNone/>
              <a:tabLst/>
              <a:defRPr/>
            </a:pPr>
            <a:endParaRPr lang="fr-FR" sz="3200" dirty="0">
              <a:solidFill>
                <a:prstClr val="black"/>
              </a:solidFill>
              <a:latin typeface="Calibri" panose="020F0502020204030204"/>
            </a:endParaRPr>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12</a:t>
            </a:fld>
            <a:endParaRPr lang="fr-FR" dirty="0"/>
          </a:p>
        </p:txBody>
      </p:sp>
      <p:sp>
        <p:nvSpPr>
          <p:cNvPr id="7" name="Titre 1">
            <a:extLst>
              <a:ext uri="{FF2B5EF4-FFF2-40B4-BE49-F238E27FC236}">
                <a16:creationId xmlns:a16="http://schemas.microsoft.com/office/drawing/2014/main" id="{67C62F04-2106-4809-8327-190AB889426E}"/>
              </a:ext>
            </a:extLst>
          </p:cNvPr>
          <p:cNvSpPr>
            <a:spLocks noGrp="1"/>
          </p:cNvSpPr>
          <p:nvPr>
            <p:ph type="title"/>
          </p:nvPr>
        </p:nvSpPr>
        <p:spPr>
          <a:xfrm>
            <a:off x="1066800" y="0"/>
            <a:ext cx="10058400" cy="841375"/>
          </a:xfrm>
        </p:spPr>
        <p:txBody>
          <a:bodyPr>
            <a:normAutofit fontScale="90000"/>
          </a:bodyPr>
          <a:lstStyle/>
          <a:p>
            <a:pPr algn="ctr"/>
            <a:r>
              <a:rPr lang="fr-FR" sz="3200" b="1" dirty="0">
                <a:solidFill>
                  <a:srgbClr val="0070C0"/>
                </a:solidFill>
              </a:rPr>
              <a:t>Modifications et délibération du règlement de fonctionnement</a:t>
            </a:r>
          </a:p>
        </p:txBody>
      </p:sp>
      <p:sp>
        <p:nvSpPr>
          <p:cNvPr id="10" name="Espace réservé du contenu 2">
            <a:extLst>
              <a:ext uri="{FF2B5EF4-FFF2-40B4-BE49-F238E27FC236}">
                <a16:creationId xmlns:a16="http://schemas.microsoft.com/office/drawing/2014/main" id="{A1143833-FF20-486E-97AC-F77032D91FBE}"/>
              </a:ext>
            </a:extLst>
          </p:cNvPr>
          <p:cNvSpPr txBox="1">
            <a:spLocks/>
          </p:cNvSpPr>
          <p:nvPr/>
        </p:nvSpPr>
        <p:spPr>
          <a:xfrm>
            <a:off x="720571" y="501650"/>
            <a:ext cx="10058400" cy="4230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solidFill>
                <a:prstClr val="black">
                  <a:lumMod val="75000"/>
                  <a:lumOff val="25000"/>
                </a:prstClr>
              </a:solidFill>
            </a:endParaRPr>
          </a:p>
          <a:p>
            <a:pPr marL="0" indent="0">
              <a:buFont typeface="Arial" panose="020B0604020202020204" pitchFamily="34" charset="0"/>
              <a:buNone/>
            </a:pPr>
            <a:endParaRPr lang="fr-FR" baseline="30000" dirty="0"/>
          </a:p>
          <a:p>
            <a:pPr marL="0" indent="0">
              <a:buFont typeface="Arial" panose="020B0604020202020204" pitchFamily="34" charset="0"/>
              <a:buNone/>
            </a:pPr>
            <a:endParaRPr lang="fr-FR" baseline="30000" dirty="0"/>
          </a:p>
          <a:p>
            <a:pPr marL="0" indent="0">
              <a:buFont typeface="Arial" panose="020B0604020202020204" pitchFamily="34" charset="0"/>
              <a:buNone/>
            </a:pPr>
            <a:endParaRPr lang="fr-FR" baseline="30000" dirty="0"/>
          </a:p>
          <a:p>
            <a:pPr marL="0" indent="0">
              <a:buFont typeface="Arial" panose="020B0604020202020204" pitchFamily="34" charset="0"/>
              <a:buNone/>
            </a:pPr>
            <a:endParaRPr lang="fr-FR" baseline="30000" dirty="0"/>
          </a:p>
        </p:txBody>
      </p:sp>
    </p:spTree>
    <p:extLst>
      <p:ext uri="{BB962C8B-B14F-4D97-AF65-F5344CB8AC3E}">
        <p14:creationId xmlns:p14="http://schemas.microsoft.com/office/powerpoint/2010/main" val="232080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3C388FE-532B-4326-A8B6-5633A5B6BABE}"/>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EC6B5B68-1055-41B0-BCC4-8B5943427F6D}"/>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F27B5EDE-E6F9-4C5E-B8D9-9108C104A433}"/>
              </a:ext>
            </a:extLst>
          </p:cNvPr>
          <p:cNvSpPr>
            <a:spLocks noGrp="1"/>
          </p:cNvSpPr>
          <p:nvPr>
            <p:ph type="sldNum" sz="quarter" idx="12"/>
          </p:nvPr>
        </p:nvSpPr>
        <p:spPr/>
        <p:txBody>
          <a:bodyPr/>
          <a:lstStyle/>
          <a:p>
            <a:fld id="{B9313472-45EF-469F-9C12-18D63CA62E90}" type="slidenum">
              <a:rPr lang="fr-FR" smtClean="0"/>
              <a:t>13</a:t>
            </a:fld>
            <a:endParaRPr lang="fr-FR"/>
          </a:p>
        </p:txBody>
      </p:sp>
      <p:sp>
        <p:nvSpPr>
          <p:cNvPr id="9" name="Espace réservé du contenu 2">
            <a:extLst>
              <a:ext uri="{FF2B5EF4-FFF2-40B4-BE49-F238E27FC236}">
                <a16:creationId xmlns:a16="http://schemas.microsoft.com/office/drawing/2014/main" id="{E0589ECE-9228-44AC-885F-E05D66A6B99C}"/>
              </a:ext>
            </a:extLst>
          </p:cNvPr>
          <p:cNvSpPr txBox="1">
            <a:spLocks/>
          </p:cNvSpPr>
          <p:nvPr/>
        </p:nvSpPr>
        <p:spPr>
          <a:xfrm>
            <a:off x="776056" y="1009835"/>
            <a:ext cx="11066755" cy="4838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sz="2400" dirty="0"/>
          </a:p>
          <a:p>
            <a:pPr marL="0" indent="0" algn="ctr">
              <a:buNone/>
            </a:pPr>
            <a:endParaRPr lang="fr-FR" sz="2400" dirty="0"/>
          </a:p>
          <a:p>
            <a:pPr marL="0" indent="0" algn="ctr">
              <a:buNone/>
            </a:pPr>
            <a:endParaRPr lang="fr-FR" sz="2400" dirty="0"/>
          </a:p>
          <a:p>
            <a:pPr marL="0" indent="0" algn="ctr">
              <a:buNone/>
            </a:pPr>
            <a:r>
              <a:rPr lang="fr-FR" sz="4400" b="1" dirty="0"/>
              <a:t>Présentation des modifications</a:t>
            </a:r>
          </a:p>
          <a:p>
            <a:pPr marL="0" indent="0" algn="ctr">
              <a:buNone/>
            </a:pPr>
            <a:r>
              <a:rPr lang="fr-FR" altLang="fr-FR" sz="3200" dirty="0"/>
              <a:t>Vérification du quorum des 2/3, soit 38 membres présents ou représentés</a:t>
            </a:r>
          </a:p>
          <a:p>
            <a:pPr marL="0" indent="0" algn="ctr">
              <a:buNone/>
            </a:pPr>
            <a:endParaRPr lang="fr-FR" sz="4400" b="1" dirty="0"/>
          </a:p>
          <a:p>
            <a:endParaRPr lang="fr-FR" sz="2400" dirty="0"/>
          </a:p>
          <a:p>
            <a:endParaRPr lang="fr-FR" sz="2400" dirty="0"/>
          </a:p>
          <a:p>
            <a:endParaRPr lang="fr-FR" sz="2400" dirty="0"/>
          </a:p>
          <a:p>
            <a:pPr marL="0" indent="0">
              <a:buFont typeface="Arial" panose="020B0604020202020204" pitchFamily="34" charset="0"/>
              <a:buNone/>
            </a:pPr>
            <a:endParaRPr lang="fr-FR" sz="2400" dirty="0"/>
          </a:p>
          <a:p>
            <a:pPr>
              <a:buFont typeface="Wingdings" panose="05000000000000000000" pitchFamily="2" charset="2"/>
              <a:buChar char="Ø"/>
            </a:pPr>
            <a:endParaRPr lang="fr-FR" sz="2400" dirty="0"/>
          </a:p>
          <a:p>
            <a:pPr marL="0" indent="0">
              <a:buFont typeface="Arial" panose="020B0604020202020204" pitchFamily="34" charset="0"/>
              <a:buNone/>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0" indent="0">
              <a:buFont typeface="Arial" panose="020B0604020202020204" pitchFamily="34" charset="0"/>
              <a:buNone/>
            </a:pPr>
            <a:endParaRPr lang="fr-FR" dirty="0"/>
          </a:p>
        </p:txBody>
      </p:sp>
      <p:sp>
        <p:nvSpPr>
          <p:cNvPr id="10" name="Titre 1">
            <a:extLst>
              <a:ext uri="{FF2B5EF4-FFF2-40B4-BE49-F238E27FC236}">
                <a16:creationId xmlns:a16="http://schemas.microsoft.com/office/drawing/2014/main" id="{92EF0184-56ED-485D-ACB1-94B2DF80F3C5}"/>
              </a:ext>
            </a:extLst>
          </p:cNvPr>
          <p:cNvSpPr txBox="1">
            <a:spLocks/>
          </p:cNvSpPr>
          <p:nvPr/>
        </p:nvSpPr>
        <p:spPr>
          <a:xfrm>
            <a:off x="1066800" y="0"/>
            <a:ext cx="10058400" cy="8413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70C0"/>
                </a:solidFill>
              </a:rPr>
              <a:t>Modifications et délibération du règlement de fonctionnement</a:t>
            </a:r>
          </a:p>
        </p:txBody>
      </p:sp>
    </p:spTree>
    <p:extLst>
      <p:ext uri="{BB962C8B-B14F-4D97-AF65-F5344CB8AC3E}">
        <p14:creationId xmlns:p14="http://schemas.microsoft.com/office/powerpoint/2010/main" val="537553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097280" y="287374"/>
            <a:ext cx="10058400" cy="842010"/>
          </a:xfrm>
        </p:spPr>
        <p:txBody>
          <a:bodyPr>
            <a:normAutofit/>
          </a:bodyPr>
          <a:lstStyle/>
          <a:p>
            <a:pPr algn="ctr"/>
            <a:r>
              <a:rPr lang="fr-FR" sz="3200" b="1" dirty="0">
                <a:solidFill>
                  <a:srgbClr val="0070C0"/>
                </a:solidFill>
              </a:rPr>
              <a:t>Propositions de modifications du règlement</a:t>
            </a:r>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a:xfrm>
            <a:off x="4038600" y="6388063"/>
            <a:ext cx="4114800" cy="365125"/>
          </a:xfrm>
        </p:spPr>
        <p:txBody>
          <a:bodyPr/>
          <a:lstStyle/>
          <a:p>
            <a:r>
              <a:rPr lang="fr-FR"/>
              <a:t>Sage de l’Authie</a:t>
            </a:r>
            <a:endParaRPr lang="fr-FR" dirty="0"/>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pPr/>
              <a:t>14</a:t>
            </a:fld>
            <a:endParaRPr lang="fr-FR" dirty="0"/>
          </a:p>
        </p:txBody>
      </p:sp>
      <p:sp>
        <p:nvSpPr>
          <p:cNvPr id="9" name="Espace réservé du contenu 2">
            <a:extLst>
              <a:ext uri="{FF2B5EF4-FFF2-40B4-BE49-F238E27FC236}">
                <a16:creationId xmlns:a16="http://schemas.microsoft.com/office/drawing/2014/main" id="{C3DFE51F-EDB2-4BA1-952B-60FF7C56055C}"/>
              </a:ext>
            </a:extLst>
          </p:cNvPr>
          <p:cNvSpPr txBox="1">
            <a:spLocks/>
          </p:cNvSpPr>
          <p:nvPr/>
        </p:nvSpPr>
        <p:spPr>
          <a:xfrm>
            <a:off x="838200" y="710214"/>
            <a:ext cx="11066755" cy="5211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3200" dirty="0"/>
          </a:p>
          <a:p>
            <a:pPr>
              <a:buFont typeface="Wingdings" panose="05000000000000000000" pitchFamily="2" charset="2"/>
              <a:buChar char="Ø"/>
            </a:pPr>
            <a:r>
              <a:rPr lang="fr-FR" sz="3600" dirty="0"/>
              <a:t>Structuration selon 3 chapitres</a:t>
            </a:r>
          </a:p>
          <a:p>
            <a:pPr marL="0" indent="0">
              <a:buNone/>
            </a:pPr>
            <a:endParaRPr lang="fr-FR" sz="3600" dirty="0"/>
          </a:p>
          <a:p>
            <a:r>
              <a:rPr lang="fr-FR" dirty="0"/>
              <a:t>Chapitre 1: organisation de la CLE - 5 articles</a:t>
            </a:r>
          </a:p>
          <a:p>
            <a:pPr marL="0" indent="0">
              <a:buNone/>
            </a:pPr>
            <a:endParaRPr lang="fr-FR" dirty="0"/>
          </a:p>
          <a:p>
            <a:r>
              <a:rPr lang="fr-FR" dirty="0"/>
              <a:t>Chapitre 2: fonctionnement de la CLE – 5 articles</a:t>
            </a:r>
          </a:p>
          <a:p>
            <a:pPr marL="0" indent="0">
              <a:buNone/>
            </a:pPr>
            <a:endParaRPr lang="fr-FR" dirty="0"/>
          </a:p>
          <a:p>
            <a:r>
              <a:rPr lang="fr-FR" dirty="0"/>
              <a:t>Chapitre 3: missions de la CLE – 5 articles</a:t>
            </a:r>
          </a:p>
          <a:p>
            <a:pPr marL="0" indent="0">
              <a:buNone/>
            </a:pPr>
            <a:endParaRPr lang="fr-FR" sz="2000" dirty="0"/>
          </a:p>
          <a:p>
            <a:pPr marL="0" indent="0">
              <a:buNone/>
            </a:pPr>
            <a:endParaRPr lang="fr-FR" sz="3200" dirty="0"/>
          </a:p>
        </p:txBody>
      </p:sp>
    </p:spTree>
    <p:extLst>
      <p:ext uri="{BB962C8B-B14F-4D97-AF65-F5344CB8AC3E}">
        <p14:creationId xmlns:p14="http://schemas.microsoft.com/office/powerpoint/2010/main" val="295710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097280" y="287374"/>
            <a:ext cx="10058400" cy="842010"/>
          </a:xfrm>
        </p:spPr>
        <p:txBody>
          <a:bodyPr>
            <a:normAutofit/>
          </a:bodyPr>
          <a:lstStyle/>
          <a:p>
            <a:pPr algn="ctr"/>
            <a:r>
              <a:rPr lang="fr-FR" sz="3200" b="1" dirty="0">
                <a:solidFill>
                  <a:srgbClr val="0070C0"/>
                </a:solidFill>
              </a:rPr>
              <a:t>Propositions de modifications du règlement</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767178" y="1003178"/>
            <a:ext cx="7018539" cy="4838329"/>
          </a:xfrm>
        </p:spPr>
        <p:txBody>
          <a:bodyPr>
            <a:normAutofit/>
          </a:bodyPr>
          <a:lstStyle/>
          <a:p>
            <a:pPr marL="0" indent="0">
              <a:buNone/>
            </a:pPr>
            <a:endParaRPr lang="fr-FR" sz="3200" dirty="0">
              <a:solidFill>
                <a:schemeClr val="tx1"/>
              </a:solidFill>
              <a:highlight>
                <a:srgbClr val="66FF33"/>
              </a:highlight>
            </a:endParaRPr>
          </a:p>
          <a:p>
            <a:pPr marL="0" indent="0">
              <a:buNone/>
            </a:pPr>
            <a:endParaRPr lang="fr-FR" sz="3200" dirty="0">
              <a:solidFill>
                <a:schemeClr val="tx1"/>
              </a:solidFill>
            </a:endParaRPr>
          </a:p>
          <a:p>
            <a:pPr marL="514350" indent="-514350">
              <a:buAutoNum type="arabicPeriod" startAt="3"/>
            </a:pPr>
            <a:endParaRPr lang="fr-FR" sz="3200" dirty="0"/>
          </a:p>
          <a:p>
            <a:pPr marL="0" indent="0">
              <a:buNone/>
            </a:pPr>
            <a:endParaRPr lang="fr-FR" sz="3200" dirty="0">
              <a:solidFill>
                <a:schemeClr val="tx1"/>
              </a:solidFill>
            </a:endParaRPr>
          </a:p>
          <a:p>
            <a:pPr marL="0" indent="0">
              <a:buNone/>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0" indent="0">
              <a:buNone/>
            </a:pPr>
            <a:endParaRPr lang="fr-FR"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endParaRPr lang="fr-FR" dirty="0"/>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pPr/>
              <a:t>15</a:t>
            </a:fld>
            <a:endParaRPr lang="fr-FR" dirty="0"/>
          </a:p>
        </p:txBody>
      </p:sp>
      <p:sp>
        <p:nvSpPr>
          <p:cNvPr id="8" name="ZoneTexte 7">
            <a:extLst>
              <a:ext uri="{FF2B5EF4-FFF2-40B4-BE49-F238E27FC236}">
                <a16:creationId xmlns:a16="http://schemas.microsoft.com/office/drawing/2014/main" id="{C350F61A-5F84-4ABE-9DE5-F75E8BAD3343}"/>
              </a:ext>
            </a:extLst>
          </p:cNvPr>
          <p:cNvSpPr txBox="1"/>
          <p:nvPr/>
        </p:nvSpPr>
        <p:spPr>
          <a:xfrm>
            <a:off x="767178" y="1482569"/>
            <a:ext cx="10790838" cy="4431983"/>
          </a:xfrm>
          <a:prstGeom prst="rect">
            <a:avLst/>
          </a:prstGeom>
          <a:noFill/>
        </p:spPr>
        <p:txBody>
          <a:bodyPr wrap="square">
            <a:spAutoFit/>
          </a:bodyPr>
          <a:lstStyle/>
          <a:p>
            <a:pPr algn="just"/>
            <a:endParaRPr lang="fr-FR" kern="50" dirty="0">
              <a:solidFill>
                <a:srgbClr val="000000"/>
              </a:solidFill>
              <a:latin typeface="Tahoma" panose="020B0604030504040204" pitchFamily="34" charset="0"/>
              <a:ea typeface="Tahoma" panose="020B0604030504040204" pitchFamily="34" charset="0"/>
            </a:endParaRPr>
          </a:p>
          <a:p>
            <a:pPr algn="just"/>
            <a:r>
              <a:rPr lang="fr-FR" sz="2400" b="1" kern="50" dirty="0">
                <a:solidFill>
                  <a:srgbClr val="5B9BD5"/>
                </a:solidFill>
                <a:effectLst/>
                <a:highlight>
                  <a:srgbClr val="66FF33"/>
                </a:highlight>
                <a:latin typeface="Tahoma" panose="020B0604030504040204" pitchFamily="34" charset="0"/>
                <a:ea typeface="Tahoma" panose="020B0604030504040204" pitchFamily="34" charset="0"/>
              </a:rPr>
              <a:t>Article 1 : La composition</a:t>
            </a:r>
            <a:endParaRPr lang="fr-FR" sz="2400" kern="50" dirty="0">
              <a:solidFill>
                <a:srgbClr val="000000"/>
              </a:solidFill>
              <a:effectLst/>
              <a:highlight>
                <a:srgbClr val="66FF33"/>
              </a:highlight>
              <a:latin typeface="Arial" panose="020B0604020202020204" pitchFamily="34" charset="0"/>
              <a:ea typeface="Arial" panose="020B0604020202020204" pitchFamily="34" charset="0"/>
            </a:endParaRPr>
          </a:p>
          <a:p>
            <a:pPr algn="just"/>
            <a:r>
              <a:rPr lang="fr-FR" sz="2400" kern="50" dirty="0">
                <a:solidFill>
                  <a:srgbClr val="000000"/>
                </a:solidFill>
                <a:effectLst/>
                <a:latin typeface="Tahoma" panose="020B0604030504040204" pitchFamily="34" charset="0"/>
                <a:ea typeface="Tahoma" panose="020B0604030504040204" pitchFamily="34" charset="0"/>
              </a:rPr>
              <a:t>Conformément aux dispositions des articles L.212-4 et R.212-30, la CLE est composée de 3 collèges :</a:t>
            </a:r>
            <a:endParaRPr lang="fr-FR" sz="2400" kern="50" dirty="0">
              <a:solidFill>
                <a:srgbClr val="000000"/>
              </a:solidFill>
              <a:effectLst/>
              <a:latin typeface="Arial" panose="020B0604020202020204" pitchFamily="34" charset="0"/>
              <a:ea typeface="Arial" panose="020B0604020202020204" pitchFamily="34" charset="0"/>
            </a:endParaRPr>
          </a:p>
          <a:p>
            <a:pPr marL="342900" lvl="0" indent="-342900" algn="just">
              <a:buFont typeface="Times New Roman" panose="02020603050405020304" pitchFamily="18" charset="0"/>
              <a:buChar char="-"/>
              <a:tabLst>
                <a:tab pos="457200" algn="l"/>
              </a:tabLst>
            </a:pPr>
            <a:r>
              <a:rPr lang="fr-FR" sz="2400" kern="50" dirty="0">
                <a:solidFill>
                  <a:srgbClr val="000000"/>
                </a:solidFill>
                <a:effectLst/>
                <a:latin typeface="Tahoma" panose="020B0604030504040204" pitchFamily="34" charset="0"/>
                <a:ea typeface="Tahoma" panose="020B0604030504040204" pitchFamily="34" charset="0"/>
              </a:rPr>
              <a:t>Le collège des représentants des collectivités territoriales, de leurs groupements et des établissements publics locaux, regroupant au moins la moitié des membres de la CLE,</a:t>
            </a:r>
            <a:endParaRPr lang="fr-FR" sz="2400" kern="50" dirty="0">
              <a:solidFill>
                <a:srgbClr val="000000"/>
              </a:solidFill>
              <a:effectLst/>
              <a:latin typeface="Arial" panose="020B0604020202020204" pitchFamily="34" charset="0"/>
              <a:ea typeface="Tahoma" panose="020B0604030504040204" pitchFamily="34" charset="0"/>
            </a:endParaRPr>
          </a:p>
          <a:p>
            <a:pPr marL="342900" lvl="0" indent="-342900" algn="just">
              <a:buFont typeface="Times New Roman" panose="02020603050405020304" pitchFamily="18" charset="0"/>
              <a:buChar char="-"/>
              <a:tabLst>
                <a:tab pos="457200" algn="l"/>
              </a:tabLst>
            </a:pPr>
            <a:r>
              <a:rPr lang="fr-FR" sz="2400" kern="50" dirty="0">
                <a:solidFill>
                  <a:srgbClr val="000000"/>
                </a:solidFill>
                <a:effectLst/>
                <a:latin typeface="Tahoma" panose="020B0604030504040204" pitchFamily="34" charset="0"/>
                <a:ea typeface="Tahoma" panose="020B0604030504040204" pitchFamily="34" charset="0"/>
              </a:rPr>
              <a:t>Le collège des usagers, des propriétaires fonciers, des organisations professionnelles et des associations concernées, regroupant au moins le quart des membres de la CLE, </a:t>
            </a:r>
            <a:endParaRPr lang="fr-FR" sz="2400" kern="50" dirty="0">
              <a:solidFill>
                <a:srgbClr val="000000"/>
              </a:solidFill>
              <a:effectLst/>
              <a:latin typeface="Arial" panose="020B0604020202020204" pitchFamily="34" charset="0"/>
              <a:ea typeface="Tahoma" panose="020B0604030504040204" pitchFamily="34" charset="0"/>
            </a:endParaRPr>
          </a:p>
          <a:p>
            <a:pPr marL="342900" lvl="0" indent="-342900" algn="just">
              <a:buFont typeface="Times New Roman" panose="02020603050405020304" pitchFamily="18" charset="0"/>
              <a:buChar char="-"/>
              <a:tabLst>
                <a:tab pos="457200" algn="l"/>
              </a:tabLst>
            </a:pPr>
            <a:r>
              <a:rPr lang="fr-FR" sz="2400" kern="50" dirty="0">
                <a:solidFill>
                  <a:srgbClr val="000000"/>
                </a:solidFill>
                <a:effectLst/>
                <a:latin typeface="Tahoma" panose="020B0604030504040204" pitchFamily="34" charset="0"/>
                <a:ea typeface="Tahoma" panose="020B0604030504040204" pitchFamily="34" charset="0"/>
              </a:rPr>
              <a:t>Le collège des représentants de l’Etat et de ses établissements publics, regroupant le reste des membres.</a:t>
            </a:r>
            <a:endParaRPr lang="fr-FR" sz="2400" kern="50" dirty="0">
              <a:solidFill>
                <a:srgbClr val="000000"/>
              </a:solidFill>
              <a:effectLst/>
              <a:latin typeface="Arial" panose="020B0604020202020204" pitchFamily="34" charset="0"/>
              <a:ea typeface="Tahoma" panose="020B0604030504040204" pitchFamily="34" charset="0"/>
            </a:endParaRPr>
          </a:p>
        </p:txBody>
      </p:sp>
      <p:sp>
        <p:nvSpPr>
          <p:cNvPr id="9" name="ZoneTexte 8">
            <a:extLst>
              <a:ext uri="{FF2B5EF4-FFF2-40B4-BE49-F238E27FC236}">
                <a16:creationId xmlns:a16="http://schemas.microsoft.com/office/drawing/2014/main" id="{71EA2E5C-A931-4BA0-A717-772E0A703CA3}"/>
              </a:ext>
            </a:extLst>
          </p:cNvPr>
          <p:cNvSpPr txBox="1"/>
          <p:nvPr/>
        </p:nvSpPr>
        <p:spPr>
          <a:xfrm>
            <a:off x="9890094" y="524002"/>
            <a:ext cx="2059250" cy="3687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lang="fr-FR" sz="1800" dirty="0">
                <a:solidFill>
                  <a:prstClr val="black"/>
                </a:solidFill>
                <a:highlight>
                  <a:srgbClr val="66FF33"/>
                </a:highlight>
                <a:latin typeface="Calibri" panose="020F0502020204030204"/>
              </a:rPr>
              <a:t>Ajout,</a:t>
            </a:r>
            <a:r>
              <a:rPr lang="fr-FR" sz="1800" dirty="0">
                <a:solidFill>
                  <a:prstClr val="black"/>
                </a:solidFill>
                <a:latin typeface="Calibri" panose="020F0502020204030204"/>
              </a:rPr>
              <a:t> </a:t>
            </a:r>
            <a:r>
              <a:rPr lang="fr-FR" sz="1800" dirty="0">
                <a:solidFill>
                  <a:prstClr val="black"/>
                </a:solidFill>
                <a:highlight>
                  <a:srgbClr val="FFFF00"/>
                </a:highlight>
                <a:latin typeface="Calibri" panose="020F0502020204030204"/>
              </a:rPr>
              <a:t>modification</a:t>
            </a:r>
            <a:endParaRPr kumimoji="0" lang="fr-FR"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77938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097280" y="287374"/>
            <a:ext cx="10058400" cy="842010"/>
          </a:xfrm>
        </p:spPr>
        <p:txBody>
          <a:bodyPr>
            <a:normAutofit/>
          </a:bodyPr>
          <a:lstStyle/>
          <a:p>
            <a:pPr algn="ctr"/>
            <a:r>
              <a:rPr lang="fr-FR" sz="3200" b="1" dirty="0">
                <a:solidFill>
                  <a:srgbClr val="0070C0"/>
                </a:solidFill>
              </a:rPr>
              <a:t>Propositions de modifications du règlement</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767178" y="1003178"/>
            <a:ext cx="11066755" cy="5353172"/>
          </a:xfrm>
        </p:spPr>
        <p:txBody>
          <a:bodyPr>
            <a:normAutofit/>
          </a:bodyPr>
          <a:lstStyle/>
          <a:p>
            <a:pPr marL="0" indent="0">
              <a:buNone/>
            </a:pPr>
            <a:endParaRPr lang="fr-FR" sz="3200" dirty="0">
              <a:solidFill>
                <a:schemeClr val="tx1"/>
              </a:solidFill>
              <a:highlight>
                <a:srgbClr val="66FF33"/>
              </a:highlight>
            </a:endParaRPr>
          </a:p>
          <a:p>
            <a:pPr marL="0" indent="0">
              <a:buNone/>
            </a:pPr>
            <a:r>
              <a:rPr lang="fr-FR" b="1" kern="50" dirty="0">
                <a:solidFill>
                  <a:srgbClr val="5B9BD5"/>
                </a:solidFill>
                <a:effectLst/>
                <a:latin typeface="Tahoma" panose="020B0604030504040204" pitchFamily="34" charset="0"/>
                <a:ea typeface="Tahoma" panose="020B0604030504040204" pitchFamily="34" charset="0"/>
              </a:rPr>
              <a:t>Article 4 : Le Président </a:t>
            </a:r>
          </a:p>
          <a:p>
            <a:pPr marL="0" indent="0">
              <a:buNone/>
            </a:pPr>
            <a:r>
              <a:rPr lang="fr-FR" kern="50" dirty="0">
                <a:solidFill>
                  <a:srgbClr val="000000"/>
                </a:solidFill>
                <a:effectLst/>
                <a:latin typeface="Arial" panose="020B0604020202020204" pitchFamily="34" charset="0"/>
                <a:ea typeface="Arial" panose="020B0604020202020204" pitchFamily="34" charset="0"/>
              </a:rPr>
              <a:t>Il est élu lors de la première réunion suite au renouvellement de la CLE. Le scrutin est majoritaire à deux tours et s’effectue à bulletin secret. </a:t>
            </a:r>
          </a:p>
          <a:p>
            <a:pPr marL="0" indent="0">
              <a:buNone/>
            </a:pPr>
            <a:r>
              <a:rPr lang="fr-FR" kern="50" dirty="0">
                <a:solidFill>
                  <a:srgbClr val="000000"/>
                </a:solidFill>
                <a:effectLst/>
                <a:highlight>
                  <a:srgbClr val="66FF33"/>
                </a:highlight>
                <a:latin typeface="Arial" panose="020B0604020202020204" pitchFamily="34" charset="0"/>
                <a:ea typeface="Arial" panose="020B0604020202020204" pitchFamily="34" charset="0"/>
              </a:rPr>
              <a:t>Si, après deux tours de scrutin, aucun candidat n’a obtenu la majorité absolue, l’élection a lieu à la majorité </a:t>
            </a:r>
            <a:r>
              <a:rPr lang="fr-FR" kern="50" dirty="0">
                <a:solidFill>
                  <a:srgbClr val="000000"/>
                </a:solidFill>
                <a:highlight>
                  <a:srgbClr val="66FF33"/>
                </a:highlight>
                <a:latin typeface="Arial" panose="020B0604020202020204" pitchFamily="34" charset="0"/>
                <a:ea typeface="Arial" panose="020B0604020202020204" pitchFamily="34" charset="0"/>
              </a:rPr>
              <a:t>simple</a:t>
            </a:r>
            <a:r>
              <a:rPr lang="fr-FR" kern="50" dirty="0">
                <a:solidFill>
                  <a:srgbClr val="000000"/>
                </a:solidFill>
                <a:effectLst/>
                <a:highlight>
                  <a:srgbClr val="66FF33"/>
                </a:highlight>
                <a:latin typeface="Arial" panose="020B0604020202020204" pitchFamily="34" charset="0"/>
                <a:ea typeface="Arial" panose="020B0604020202020204" pitchFamily="34" charset="0"/>
              </a:rPr>
              <a:t>. En cas d’égalité des suffrages lors de ce second tour, le plus âgé des candidats est déclaré élu .</a:t>
            </a:r>
          </a:p>
          <a:p>
            <a:pPr marL="0" indent="0">
              <a:buNone/>
            </a:pPr>
            <a:endParaRPr lang="fr-FR" sz="1800" kern="5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800" b="0" i="0" u="none" strike="sngStrike" kern="5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endParaRPr>
          </a:p>
          <a:p>
            <a:pPr marL="0" indent="0">
              <a:buNone/>
            </a:pPr>
            <a:endParaRPr lang="fr-FR" sz="3200" dirty="0"/>
          </a:p>
          <a:p>
            <a:pPr marL="0" indent="0">
              <a:buNone/>
            </a:pPr>
            <a:endParaRPr lang="fr-FR" sz="3200" dirty="0">
              <a:solidFill>
                <a:schemeClr val="tx1"/>
              </a:solidFill>
            </a:endParaRPr>
          </a:p>
          <a:p>
            <a:pPr marL="0" indent="0">
              <a:buNone/>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0" indent="0">
              <a:buNone/>
            </a:pPr>
            <a:endParaRPr lang="fr-FR"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endParaRPr lang="fr-FR" dirty="0"/>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pPr/>
              <a:t>16</a:t>
            </a:fld>
            <a:endParaRPr lang="fr-FR" dirty="0"/>
          </a:p>
        </p:txBody>
      </p:sp>
      <p:sp>
        <p:nvSpPr>
          <p:cNvPr id="7" name="ZoneTexte 6">
            <a:extLst>
              <a:ext uri="{FF2B5EF4-FFF2-40B4-BE49-F238E27FC236}">
                <a16:creationId xmlns:a16="http://schemas.microsoft.com/office/drawing/2014/main" id="{B847B28F-BA33-4E95-81A0-F95B22B6E962}"/>
              </a:ext>
            </a:extLst>
          </p:cNvPr>
          <p:cNvSpPr txBox="1"/>
          <p:nvPr/>
        </p:nvSpPr>
        <p:spPr>
          <a:xfrm>
            <a:off x="9836828" y="524002"/>
            <a:ext cx="2059250" cy="3687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lang="fr-FR" sz="1800" dirty="0">
                <a:solidFill>
                  <a:prstClr val="black"/>
                </a:solidFill>
                <a:highlight>
                  <a:srgbClr val="66FF33"/>
                </a:highlight>
                <a:latin typeface="Calibri" panose="020F0502020204030204"/>
              </a:rPr>
              <a:t>Ajout,</a:t>
            </a:r>
            <a:r>
              <a:rPr lang="fr-FR" sz="1800" dirty="0">
                <a:solidFill>
                  <a:prstClr val="black"/>
                </a:solidFill>
                <a:latin typeface="Calibri" panose="020F0502020204030204"/>
              </a:rPr>
              <a:t> </a:t>
            </a:r>
            <a:r>
              <a:rPr lang="fr-FR" sz="1800" dirty="0">
                <a:solidFill>
                  <a:prstClr val="black"/>
                </a:solidFill>
                <a:highlight>
                  <a:srgbClr val="FFFF00"/>
                </a:highlight>
                <a:latin typeface="Calibri" panose="020F0502020204030204"/>
              </a:rPr>
              <a:t>modification</a:t>
            </a:r>
            <a:endParaRPr kumimoji="0" lang="fr-FR"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652080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097280" y="287374"/>
            <a:ext cx="10058400" cy="842010"/>
          </a:xfrm>
        </p:spPr>
        <p:txBody>
          <a:bodyPr>
            <a:normAutofit/>
          </a:bodyPr>
          <a:lstStyle/>
          <a:p>
            <a:pPr algn="ctr"/>
            <a:r>
              <a:rPr lang="fr-FR" sz="3200" b="1" dirty="0">
                <a:solidFill>
                  <a:srgbClr val="0070C0"/>
                </a:solidFill>
              </a:rPr>
              <a:t>Propositions de modifications du règlement</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767178" y="1003178"/>
            <a:ext cx="7018539" cy="4838329"/>
          </a:xfrm>
        </p:spPr>
        <p:txBody>
          <a:bodyPr>
            <a:normAutofit/>
          </a:bodyPr>
          <a:lstStyle/>
          <a:p>
            <a:pPr marL="0" indent="0">
              <a:buNone/>
            </a:pPr>
            <a:endParaRPr lang="fr-FR" sz="3200" dirty="0">
              <a:solidFill>
                <a:schemeClr val="tx1"/>
              </a:solidFill>
              <a:highlight>
                <a:srgbClr val="66FF33"/>
              </a:highlight>
            </a:endParaRPr>
          </a:p>
          <a:p>
            <a:pPr marL="0" indent="0">
              <a:buNone/>
            </a:pPr>
            <a:endParaRPr lang="fr-FR" sz="3200" dirty="0">
              <a:solidFill>
                <a:schemeClr val="tx1"/>
              </a:solidFill>
            </a:endParaRPr>
          </a:p>
          <a:p>
            <a:pPr marL="514350" indent="-514350">
              <a:buAutoNum type="arabicPeriod" startAt="3"/>
            </a:pPr>
            <a:endParaRPr lang="fr-FR" sz="3200" dirty="0"/>
          </a:p>
          <a:p>
            <a:pPr marL="0" indent="0">
              <a:buNone/>
            </a:pPr>
            <a:endParaRPr lang="fr-FR" sz="3200" dirty="0">
              <a:solidFill>
                <a:schemeClr val="tx1"/>
              </a:solidFill>
            </a:endParaRPr>
          </a:p>
          <a:p>
            <a:pPr marL="0" indent="0">
              <a:buNone/>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0" indent="0">
              <a:buNone/>
            </a:pPr>
            <a:endParaRPr lang="fr-FR"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endParaRPr lang="fr-FR" dirty="0"/>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pPr/>
              <a:t>17</a:t>
            </a:fld>
            <a:endParaRPr lang="fr-FR" dirty="0"/>
          </a:p>
        </p:txBody>
      </p:sp>
      <p:sp>
        <p:nvSpPr>
          <p:cNvPr id="9" name="ZoneTexte 8">
            <a:extLst>
              <a:ext uri="{FF2B5EF4-FFF2-40B4-BE49-F238E27FC236}">
                <a16:creationId xmlns:a16="http://schemas.microsoft.com/office/drawing/2014/main" id="{9FBB672B-5F45-481A-AABA-5F9D7FAD1B83}"/>
              </a:ext>
            </a:extLst>
          </p:cNvPr>
          <p:cNvSpPr txBox="1"/>
          <p:nvPr/>
        </p:nvSpPr>
        <p:spPr>
          <a:xfrm>
            <a:off x="767178" y="1182240"/>
            <a:ext cx="10586622" cy="4893647"/>
          </a:xfrm>
          <a:prstGeom prst="rect">
            <a:avLst/>
          </a:prstGeom>
          <a:noFill/>
        </p:spPr>
        <p:txBody>
          <a:bodyPr wrap="square">
            <a:spAutoFit/>
          </a:bodyPr>
          <a:lstStyle/>
          <a:p>
            <a:pPr algn="just"/>
            <a:r>
              <a:rPr lang="fr-FR" sz="2400" b="1" kern="50" dirty="0">
                <a:solidFill>
                  <a:srgbClr val="5B9BD5"/>
                </a:solidFill>
                <a:effectLst/>
                <a:highlight>
                  <a:srgbClr val="66FF33"/>
                </a:highlight>
                <a:latin typeface="Tahoma" panose="020B0604030504040204" pitchFamily="34" charset="0"/>
                <a:ea typeface="Tahoma" panose="020B0604030504040204" pitchFamily="34" charset="0"/>
              </a:rPr>
              <a:t>Article 5 : Le Vice-président</a:t>
            </a:r>
            <a:endParaRPr lang="fr-FR" sz="2400" kern="50" dirty="0">
              <a:solidFill>
                <a:srgbClr val="000000"/>
              </a:solidFill>
              <a:effectLst/>
              <a:highlight>
                <a:srgbClr val="66FF33"/>
              </a:highlight>
              <a:latin typeface="Arial" panose="020B0604020202020204" pitchFamily="34" charset="0"/>
              <a:ea typeface="Arial" panose="020B0604020202020204" pitchFamily="34" charset="0"/>
            </a:endParaRPr>
          </a:p>
          <a:p>
            <a:pPr algn="just"/>
            <a:r>
              <a:rPr lang="fr-FR" sz="24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Sur proposition du Président après son élection, un Vice-président, appartenant au collège des représentants des collectivités territoriales et des établissements publics locaux, peut être élu par la CLE et les modalités d’élection sont similaires à celles de l’élection du Président, sauf avis contraire de l’assemblée.</a:t>
            </a:r>
            <a:endParaRPr lang="fr-FR" sz="2400" kern="50" dirty="0">
              <a:solidFill>
                <a:srgbClr val="000000"/>
              </a:solidFill>
              <a:effectLst/>
              <a:latin typeface="Arial" panose="020B0604020202020204" pitchFamily="34" charset="0"/>
              <a:ea typeface="Arial" panose="020B0604020202020204" pitchFamily="34" charset="0"/>
            </a:endParaRPr>
          </a:p>
          <a:p>
            <a:pPr algn="just"/>
            <a:r>
              <a:rPr lang="fr-FR" sz="24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 </a:t>
            </a:r>
            <a:endParaRPr lang="fr-FR" sz="2400" kern="50" dirty="0">
              <a:solidFill>
                <a:srgbClr val="000000"/>
              </a:solidFill>
              <a:effectLst/>
              <a:latin typeface="Arial" panose="020B0604020202020204" pitchFamily="34" charset="0"/>
              <a:ea typeface="Arial" panose="020B0604020202020204" pitchFamily="34" charset="0"/>
            </a:endParaRPr>
          </a:p>
          <a:p>
            <a:pPr algn="just"/>
            <a:r>
              <a:rPr lang="fr-FR" sz="24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Le Vice-président peut avoir délégation de signature et sera chargé de présider les séances de la CLE en cas d’absence du Président. </a:t>
            </a:r>
            <a:endParaRPr lang="fr-FR" sz="2400" kern="50" dirty="0">
              <a:solidFill>
                <a:srgbClr val="000000"/>
              </a:solidFill>
              <a:effectLst/>
              <a:latin typeface="Arial" panose="020B0604020202020204" pitchFamily="34" charset="0"/>
              <a:ea typeface="Arial" panose="020B0604020202020204" pitchFamily="34" charset="0"/>
            </a:endParaRPr>
          </a:p>
          <a:p>
            <a:pPr algn="just"/>
            <a:r>
              <a:rPr lang="fr-FR" sz="24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 </a:t>
            </a:r>
            <a:endParaRPr lang="fr-FR" sz="2400" kern="50" dirty="0">
              <a:solidFill>
                <a:srgbClr val="000000"/>
              </a:solidFill>
              <a:effectLst/>
              <a:latin typeface="Arial" panose="020B0604020202020204" pitchFamily="34" charset="0"/>
              <a:ea typeface="Arial" panose="020B0604020202020204" pitchFamily="34" charset="0"/>
            </a:endParaRPr>
          </a:p>
          <a:p>
            <a:pPr algn="just"/>
            <a:r>
              <a:rPr lang="fr-FR" sz="24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En cas de démission du Président ou de cessation d’appartenance à la CLE, le Vice-président assure le suivi des dossiers et convoque la prochaine réunion de la CLE en vue de l’élection du nouveau Président.</a:t>
            </a:r>
            <a:endParaRPr lang="fr-FR" sz="2400" kern="50" dirty="0">
              <a:solidFill>
                <a:srgbClr val="000000"/>
              </a:solidFill>
              <a:effectLst/>
              <a:latin typeface="Arial" panose="020B0604020202020204" pitchFamily="34" charset="0"/>
              <a:ea typeface="Arial" panose="020B0604020202020204" pitchFamily="34" charset="0"/>
            </a:endParaRPr>
          </a:p>
        </p:txBody>
      </p:sp>
      <p:sp>
        <p:nvSpPr>
          <p:cNvPr id="8" name="ZoneTexte 7">
            <a:extLst>
              <a:ext uri="{FF2B5EF4-FFF2-40B4-BE49-F238E27FC236}">
                <a16:creationId xmlns:a16="http://schemas.microsoft.com/office/drawing/2014/main" id="{153573B1-6EF2-4299-9630-8CA3F9ADCF74}"/>
              </a:ext>
            </a:extLst>
          </p:cNvPr>
          <p:cNvSpPr txBox="1"/>
          <p:nvPr/>
        </p:nvSpPr>
        <p:spPr>
          <a:xfrm>
            <a:off x="9854583" y="528585"/>
            <a:ext cx="2059250" cy="3687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lang="fr-FR" sz="1800" dirty="0">
                <a:solidFill>
                  <a:prstClr val="black"/>
                </a:solidFill>
                <a:highlight>
                  <a:srgbClr val="66FF33"/>
                </a:highlight>
                <a:latin typeface="Calibri" panose="020F0502020204030204"/>
              </a:rPr>
              <a:t>Ajout,</a:t>
            </a:r>
            <a:r>
              <a:rPr lang="fr-FR" sz="1800" dirty="0">
                <a:solidFill>
                  <a:prstClr val="black"/>
                </a:solidFill>
                <a:latin typeface="Calibri" panose="020F0502020204030204"/>
              </a:rPr>
              <a:t> </a:t>
            </a:r>
            <a:r>
              <a:rPr lang="fr-FR" sz="1800" dirty="0">
                <a:solidFill>
                  <a:prstClr val="black"/>
                </a:solidFill>
                <a:highlight>
                  <a:srgbClr val="FFFF00"/>
                </a:highlight>
                <a:latin typeface="Calibri" panose="020F0502020204030204"/>
              </a:rPr>
              <a:t>modification</a:t>
            </a:r>
            <a:endParaRPr kumimoji="0" lang="fr-FR"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1441465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097280" y="287374"/>
            <a:ext cx="10058400" cy="842010"/>
          </a:xfrm>
        </p:spPr>
        <p:txBody>
          <a:bodyPr>
            <a:normAutofit/>
          </a:bodyPr>
          <a:lstStyle/>
          <a:p>
            <a:pPr algn="ctr"/>
            <a:r>
              <a:rPr lang="fr-FR" sz="3200" b="1" dirty="0">
                <a:solidFill>
                  <a:srgbClr val="0070C0"/>
                </a:solidFill>
              </a:rPr>
              <a:t>Propositions de modifications du règlement</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767178" y="1003178"/>
            <a:ext cx="7018539" cy="4838329"/>
          </a:xfrm>
        </p:spPr>
        <p:txBody>
          <a:bodyPr>
            <a:normAutofit/>
          </a:bodyPr>
          <a:lstStyle/>
          <a:p>
            <a:pPr marL="0" indent="0">
              <a:buNone/>
            </a:pPr>
            <a:endParaRPr lang="fr-FR" sz="3200" dirty="0">
              <a:solidFill>
                <a:schemeClr val="tx1"/>
              </a:solidFill>
              <a:highlight>
                <a:srgbClr val="66FF33"/>
              </a:highlight>
            </a:endParaRPr>
          </a:p>
          <a:p>
            <a:pPr marL="0" indent="0">
              <a:buNone/>
            </a:pPr>
            <a:endParaRPr lang="fr-FR" sz="3200" dirty="0">
              <a:solidFill>
                <a:schemeClr val="tx1"/>
              </a:solidFill>
            </a:endParaRPr>
          </a:p>
          <a:p>
            <a:pPr marL="514350" indent="-514350">
              <a:buAutoNum type="arabicPeriod" startAt="3"/>
            </a:pPr>
            <a:endParaRPr lang="fr-FR" sz="3200" dirty="0"/>
          </a:p>
          <a:p>
            <a:pPr marL="0" indent="0">
              <a:buNone/>
            </a:pPr>
            <a:endParaRPr lang="fr-FR" sz="3200" dirty="0">
              <a:solidFill>
                <a:schemeClr val="tx1"/>
              </a:solidFill>
            </a:endParaRPr>
          </a:p>
          <a:p>
            <a:pPr marL="0" indent="0">
              <a:buNone/>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0" indent="0">
              <a:buNone/>
            </a:pPr>
            <a:endParaRPr lang="fr-FR"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endParaRPr lang="fr-FR" dirty="0"/>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pPr/>
              <a:t>18</a:t>
            </a:fld>
            <a:endParaRPr lang="fr-FR" dirty="0"/>
          </a:p>
        </p:txBody>
      </p:sp>
      <p:sp>
        <p:nvSpPr>
          <p:cNvPr id="10" name="ZoneTexte 9">
            <a:extLst>
              <a:ext uri="{FF2B5EF4-FFF2-40B4-BE49-F238E27FC236}">
                <a16:creationId xmlns:a16="http://schemas.microsoft.com/office/drawing/2014/main" id="{1A20FC23-8922-406A-B313-FA7E79E2B5BF}"/>
              </a:ext>
            </a:extLst>
          </p:cNvPr>
          <p:cNvSpPr txBox="1"/>
          <p:nvPr/>
        </p:nvSpPr>
        <p:spPr>
          <a:xfrm>
            <a:off x="597022" y="1223288"/>
            <a:ext cx="11265794" cy="5109091"/>
          </a:xfrm>
          <a:prstGeom prst="rect">
            <a:avLst/>
          </a:prstGeom>
          <a:noFill/>
        </p:spPr>
        <p:txBody>
          <a:bodyPr wrap="square">
            <a:spAutoFit/>
          </a:bodyPr>
          <a:lstStyle/>
          <a:p>
            <a:pPr algn="just"/>
            <a:endParaRPr lang="fr-FR" sz="1800" kern="50" dirty="0">
              <a:effectLst/>
              <a:latin typeface="Tahoma" panose="020B0604030504040204" pitchFamily="34" charset="0"/>
              <a:ea typeface="Arial" panose="020B0604020202020204" pitchFamily="34" charset="0"/>
              <a:cs typeface="Arial" panose="020B0604020202020204" pitchFamily="34" charset="0"/>
            </a:endParaRPr>
          </a:p>
          <a:p>
            <a:pPr algn="just"/>
            <a:r>
              <a:rPr lang="fr-FR" sz="2400" kern="50" dirty="0">
                <a:effectLst/>
                <a:latin typeface="Tahoma" panose="020B0604030504040204" pitchFamily="34" charset="0"/>
                <a:ea typeface="Arial" panose="020B0604020202020204" pitchFamily="34" charset="0"/>
                <a:cs typeface="Arial" panose="020B0604020202020204" pitchFamily="34" charset="0"/>
              </a:rPr>
              <a:t> </a:t>
            </a:r>
            <a:r>
              <a:rPr lang="fr-FR" sz="2400" b="1" kern="50" dirty="0">
                <a:solidFill>
                  <a:srgbClr val="5B9BD5"/>
                </a:solidFill>
                <a:effectLst/>
                <a:highlight>
                  <a:srgbClr val="00FF00"/>
                </a:highlight>
                <a:latin typeface="Tahoma" panose="020B0604030504040204" pitchFamily="34" charset="0"/>
                <a:ea typeface="Tahoma" panose="020B0604030504040204" pitchFamily="34" charset="0"/>
              </a:rPr>
              <a:t>Article 6 : Composition, fonctionnement et missions du Bureau</a:t>
            </a:r>
            <a:endParaRPr lang="fr-FR" sz="2400" kern="50" dirty="0">
              <a:solidFill>
                <a:srgbClr val="000000"/>
              </a:solidFill>
              <a:effectLst/>
              <a:latin typeface="Arial" panose="020B0604020202020204" pitchFamily="34" charset="0"/>
              <a:ea typeface="Arial" panose="020B0604020202020204" pitchFamily="34" charset="0"/>
            </a:endParaRPr>
          </a:p>
          <a:p>
            <a:pPr algn="just"/>
            <a:r>
              <a:rPr lang="fr-FR" sz="2400" b="1" kern="50" dirty="0">
                <a:solidFill>
                  <a:srgbClr val="5B9BD5"/>
                </a:solidFill>
                <a:effectLst/>
                <a:latin typeface="Tahoma" panose="020B0604030504040204" pitchFamily="34" charset="0"/>
                <a:ea typeface="Tahoma" panose="020B0604030504040204" pitchFamily="34" charset="0"/>
              </a:rPr>
              <a:t> </a:t>
            </a:r>
            <a:endParaRPr lang="fr-FR" sz="2400" kern="50" dirty="0">
              <a:solidFill>
                <a:srgbClr val="000000"/>
              </a:solidFill>
              <a:effectLst/>
              <a:latin typeface="Arial" panose="020B0604020202020204" pitchFamily="34" charset="0"/>
              <a:ea typeface="Arial" panose="020B0604020202020204" pitchFamily="34" charset="0"/>
            </a:endParaRPr>
          </a:p>
          <a:p>
            <a:pPr algn="just"/>
            <a:r>
              <a:rPr lang="fr-FR" sz="24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Un Bureau est constitué auprès du Président pour préparer les séances de la CLE. Le Bureau peut acter certaines décisions relatives au fonctionnement, aux questions courantes mais il en informe la CLE. Il examine également les dossiers soumis pour avis et ces avis sont signés par le Président de CLE.</a:t>
            </a:r>
            <a:endParaRPr lang="fr-FR" sz="2400" kern="50" dirty="0">
              <a:solidFill>
                <a:srgbClr val="000000"/>
              </a:solidFill>
              <a:effectLst/>
              <a:latin typeface="Arial" panose="020B0604020202020204" pitchFamily="34" charset="0"/>
              <a:ea typeface="Arial" panose="020B0604020202020204" pitchFamily="34" charset="0"/>
            </a:endParaRPr>
          </a:p>
          <a:p>
            <a:pPr algn="just"/>
            <a:r>
              <a:rPr lang="fr-FR" sz="24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 </a:t>
            </a:r>
            <a:endParaRPr lang="fr-FR" sz="2400" kern="50" dirty="0">
              <a:solidFill>
                <a:srgbClr val="000000"/>
              </a:solidFill>
              <a:effectLst/>
              <a:latin typeface="Arial" panose="020B0604020202020204" pitchFamily="34" charset="0"/>
              <a:ea typeface="Arial" panose="020B0604020202020204" pitchFamily="34" charset="0"/>
            </a:endParaRPr>
          </a:p>
          <a:p>
            <a:pPr algn="just"/>
            <a:r>
              <a:rPr lang="fr-FR" sz="24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Le Bureau est composé comme suit :</a:t>
            </a:r>
            <a:endParaRPr lang="fr-FR" sz="2400" kern="50" dirty="0">
              <a:solidFill>
                <a:srgbClr val="000000"/>
              </a:solidFill>
              <a:effectLst/>
              <a:latin typeface="Arial" panose="020B0604020202020204" pitchFamily="34" charset="0"/>
              <a:ea typeface="Arial" panose="020B0604020202020204" pitchFamily="34" charset="0"/>
            </a:endParaRPr>
          </a:p>
          <a:p>
            <a:pPr algn="just"/>
            <a:r>
              <a:rPr lang="fr-FR" sz="24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 </a:t>
            </a:r>
            <a:endParaRPr lang="fr-FR" sz="2400" kern="50" dirty="0">
              <a:solidFill>
                <a:srgbClr val="000000"/>
              </a:solidFill>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fr-FR" sz="24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Le Président et le Vice-président CLE</a:t>
            </a:r>
            <a:endParaRPr lang="fr-FR" sz="2400" kern="50" dirty="0">
              <a:solidFill>
                <a:srgbClr val="000000"/>
              </a:solidFill>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fr-FR" sz="24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Les Présidents des Commissions Thématiques</a:t>
            </a:r>
          </a:p>
          <a:p>
            <a:pPr marL="342900" indent="-342900" algn="just">
              <a:buFont typeface="Symbol" panose="05050102010706020507" pitchFamily="18" charset="2"/>
              <a:buChar char=""/>
            </a:pPr>
            <a:r>
              <a:rPr lang="fr-FR" sz="24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Le Président du Symcéa (en tant qu’invité d’office)</a:t>
            </a:r>
            <a:endParaRPr lang="fr-FR" sz="2400" kern="50" dirty="0">
              <a:solidFill>
                <a:srgbClr val="000000"/>
              </a:solidFill>
              <a:effectLst/>
              <a:latin typeface="Arial" panose="020B0604020202020204" pitchFamily="34" charset="0"/>
              <a:ea typeface="Arial" panose="020B0604020202020204" pitchFamily="34" charset="0"/>
            </a:endParaRPr>
          </a:p>
          <a:p>
            <a:pPr algn="just"/>
            <a:endParaRPr lang="fr-FR" sz="2000" kern="50" dirty="0">
              <a:effectLst/>
              <a:latin typeface="Arial" panose="020B0604020202020204" pitchFamily="34" charset="0"/>
              <a:ea typeface="Arial" panose="020B0604020202020204" pitchFamily="34" charset="0"/>
            </a:endParaRPr>
          </a:p>
        </p:txBody>
      </p:sp>
      <p:sp>
        <p:nvSpPr>
          <p:cNvPr id="8" name="ZoneTexte 7">
            <a:extLst>
              <a:ext uri="{FF2B5EF4-FFF2-40B4-BE49-F238E27FC236}">
                <a16:creationId xmlns:a16="http://schemas.microsoft.com/office/drawing/2014/main" id="{E1698139-1E5B-464C-811F-5C52D6B7FEC4}"/>
              </a:ext>
            </a:extLst>
          </p:cNvPr>
          <p:cNvSpPr txBox="1"/>
          <p:nvPr/>
        </p:nvSpPr>
        <p:spPr>
          <a:xfrm>
            <a:off x="9803566" y="521182"/>
            <a:ext cx="2059250" cy="3687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lang="fr-FR" sz="1800" dirty="0">
                <a:solidFill>
                  <a:prstClr val="black"/>
                </a:solidFill>
                <a:highlight>
                  <a:srgbClr val="66FF33"/>
                </a:highlight>
                <a:latin typeface="Calibri" panose="020F0502020204030204"/>
              </a:rPr>
              <a:t>Ajout,</a:t>
            </a:r>
            <a:r>
              <a:rPr lang="fr-FR" sz="1800" dirty="0">
                <a:solidFill>
                  <a:prstClr val="black"/>
                </a:solidFill>
                <a:latin typeface="Calibri" panose="020F0502020204030204"/>
              </a:rPr>
              <a:t> </a:t>
            </a:r>
            <a:r>
              <a:rPr lang="fr-FR" sz="1800" dirty="0">
                <a:solidFill>
                  <a:prstClr val="black"/>
                </a:solidFill>
                <a:highlight>
                  <a:srgbClr val="FFFF00"/>
                </a:highlight>
                <a:latin typeface="Calibri" panose="020F0502020204030204"/>
              </a:rPr>
              <a:t>modification</a:t>
            </a:r>
            <a:endParaRPr kumimoji="0" lang="fr-FR"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3392456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097280" y="287374"/>
            <a:ext cx="10058400" cy="842010"/>
          </a:xfrm>
        </p:spPr>
        <p:txBody>
          <a:bodyPr>
            <a:normAutofit/>
          </a:bodyPr>
          <a:lstStyle/>
          <a:p>
            <a:pPr algn="ctr"/>
            <a:r>
              <a:rPr lang="fr-FR" sz="3200" b="1" dirty="0">
                <a:solidFill>
                  <a:srgbClr val="0070C0"/>
                </a:solidFill>
              </a:rPr>
              <a:t>Propositions de modifications du règlement</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767178" y="1003178"/>
            <a:ext cx="7018539" cy="4838329"/>
          </a:xfrm>
        </p:spPr>
        <p:txBody>
          <a:bodyPr>
            <a:normAutofit/>
          </a:bodyPr>
          <a:lstStyle/>
          <a:p>
            <a:pPr marL="0" indent="0">
              <a:buNone/>
            </a:pPr>
            <a:endParaRPr lang="fr-FR" sz="3200" dirty="0">
              <a:solidFill>
                <a:schemeClr val="tx1"/>
              </a:solidFill>
              <a:highlight>
                <a:srgbClr val="66FF33"/>
              </a:highlight>
            </a:endParaRPr>
          </a:p>
          <a:p>
            <a:pPr marL="0" indent="0">
              <a:buNone/>
            </a:pPr>
            <a:endParaRPr lang="fr-FR" sz="3200" dirty="0">
              <a:solidFill>
                <a:schemeClr val="tx1"/>
              </a:solidFill>
            </a:endParaRPr>
          </a:p>
          <a:p>
            <a:pPr marL="514350" indent="-514350">
              <a:buAutoNum type="arabicPeriod" startAt="3"/>
            </a:pPr>
            <a:endParaRPr lang="fr-FR" sz="3200" dirty="0"/>
          </a:p>
          <a:p>
            <a:pPr marL="0" indent="0">
              <a:buNone/>
            </a:pPr>
            <a:endParaRPr lang="fr-FR" sz="3200" dirty="0">
              <a:solidFill>
                <a:schemeClr val="tx1"/>
              </a:solidFill>
            </a:endParaRPr>
          </a:p>
          <a:p>
            <a:pPr marL="0" indent="0">
              <a:buNone/>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0" indent="0">
              <a:buNone/>
            </a:pPr>
            <a:endParaRPr lang="fr-FR"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endParaRPr lang="fr-FR" dirty="0"/>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pPr/>
              <a:t>19</a:t>
            </a:fld>
            <a:endParaRPr lang="fr-FR" dirty="0"/>
          </a:p>
        </p:txBody>
      </p:sp>
      <p:sp>
        <p:nvSpPr>
          <p:cNvPr id="9" name="ZoneTexte 8">
            <a:extLst>
              <a:ext uri="{FF2B5EF4-FFF2-40B4-BE49-F238E27FC236}">
                <a16:creationId xmlns:a16="http://schemas.microsoft.com/office/drawing/2014/main" id="{C76F3148-C456-4F95-9A29-1DB6A15B13DD}"/>
              </a:ext>
            </a:extLst>
          </p:cNvPr>
          <p:cNvSpPr txBox="1"/>
          <p:nvPr/>
        </p:nvSpPr>
        <p:spPr>
          <a:xfrm>
            <a:off x="328475" y="1003178"/>
            <a:ext cx="11745156" cy="5355312"/>
          </a:xfrm>
          <a:prstGeom prst="rect">
            <a:avLst/>
          </a:prstGeom>
          <a:noFill/>
        </p:spPr>
        <p:txBody>
          <a:bodyPr wrap="square">
            <a:spAutoFit/>
          </a:bodyPr>
          <a:lstStyle/>
          <a:p>
            <a:pPr algn="just"/>
            <a:r>
              <a:rPr lang="fr-FR" sz="1800" b="1" kern="50" dirty="0">
                <a:solidFill>
                  <a:srgbClr val="5B9BD5"/>
                </a:solidFill>
                <a:effectLst/>
                <a:highlight>
                  <a:srgbClr val="FFFF00"/>
                </a:highlight>
                <a:latin typeface="Tahoma" panose="020B0604030504040204" pitchFamily="34" charset="0"/>
                <a:ea typeface="Tahoma" panose="020B0604030504040204" pitchFamily="34" charset="0"/>
              </a:rPr>
              <a:t>Article 7 : Les Commissions Thématiques et la Commission Permanente</a:t>
            </a:r>
            <a:endParaRPr lang="fr-FR" sz="1800" kern="50" dirty="0">
              <a:solidFill>
                <a:srgbClr val="000000"/>
              </a:solidFill>
              <a:effectLst/>
              <a:highlight>
                <a:srgbClr val="FFFF00"/>
              </a:highlight>
              <a:latin typeface="Arial" panose="020B0604020202020204" pitchFamily="34" charset="0"/>
              <a:ea typeface="Arial" panose="020B0604020202020204" pitchFamily="34" charset="0"/>
            </a:endParaRPr>
          </a:p>
          <a:p>
            <a:pPr algn="just"/>
            <a:r>
              <a:rPr lang="fr-FR" sz="1800" b="1" kern="50" dirty="0">
                <a:solidFill>
                  <a:srgbClr val="5B9BD5"/>
                </a:solidFill>
                <a:effectLst/>
                <a:latin typeface="Tahoma" panose="020B0604030504040204" pitchFamily="34" charset="0"/>
                <a:ea typeface="Tahoma" panose="020B0604030504040204" pitchFamily="34" charset="0"/>
              </a:rPr>
              <a:t> </a:t>
            </a:r>
            <a:endParaRPr lang="fr-FR" sz="1800" kern="50" dirty="0">
              <a:solidFill>
                <a:srgbClr val="000000"/>
              </a:solidFill>
              <a:effectLst/>
              <a:latin typeface="Arial" panose="020B0604020202020204" pitchFamily="34" charset="0"/>
              <a:ea typeface="Arial" panose="020B0604020202020204" pitchFamily="34" charset="0"/>
            </a:endParaRPr>
          </a:p>
          <a:p>
            <a:pPr algn="just"/>
            <a:r>
              <a:rPr lang="fr-FR" sz="1800" b="1" kern="50" dirty="0">
                <a:solidFill>
                  <a:srgbClr val="000000"/>
                </a:solidFill>
                <a:effectLst/>
                <a:latin typeface="Tahoma" panose="020B0604030504040204" pitchFamily="34" charset="0"/>
                <a:ea typeface="Tahoma" panose="020B0604030504040204" pitchFamily="34" charset="0"/>
              </a:rPr>
              <a:t>Les Commissions Thématiques: </a:t>
            </a:r>
            <a:r>
              <a:rPr lang="fr-FR" sz="1800" kern="50" dirty="0">
                <a:solidFill>
                  <a:srgbClr val="000000"/>
                </a:solidFill>
                <a:effectLst/>
                <a:latin typeface="Tahoma" panose="020B0604030504040204" pitchFamily="34" charset="0"/>
                <a:ea typeface="Tahoma" panose="020B0604030504040204" pitchFamily="34" charset="0"/>
              </a:rPr>
              <a:t>La CLE crée des Commissions Thématiques en fonction des besoins et de l’état d’avancement du SAGE. Ces commissions sont actuellement au nombre de quatre :</a:t>
            </a:r>
            <a:endParaRPr lang="fr-FR" sz="1800" kern="50" dirty="0">
              <a:solidFill>
                <a:srgbClr val="000000"/>
              </a:solidFill>
              <a:effectLst/>
              <a:latin typeface="Arial" panose="020B0604020202020204" pitchFamily="34" charset="0"/>
              <a:ea typeface="Arial" panose="020B0604020202020204" pitchFamily="34" charset="0"/>
            </a:endParaRPr>
          </a:p>
          <a:p>
            <a:pPr algn="just"/>
            <a:endParaRPr lang="fr-FR" sz="1800" kern="50" dirty="0">
              <a:solidFill>
                <a:srgbClr val="000000"/>
              </a:solidFill>
              <a:effectLst/>
              <a:latin typeface="Arial" panose="020B0604020202020204" pitchFamily="34" charset="0"/>
              <a:ea typeface="Arial" panose="020B0604020202020204" pitchFamily="34" charset="0"/>
            </a:endParaRPr>
          </a:p>
          <a:p>
            <a:pPr algn="just"/>
            <a:r>
              <a:rPr lang="fr-FR" sz="1800" kern="50" dirty="0">
                <a:solidFill>
                  <a:srgbClr val="000000"/>
                </a:solidFill>
                <a:effectLst/>
                <a:latin typeface="Tahoma" panose="020B0604030504040204" pitchFamily="34" charset="0"/>
                <a:ea typeface="Tahoma" panose="020B0604030504040204" pitchFamily="34" charset="0"/>
              </a:rPr>
              <a:t> </a:t>
            </a:r>
            <a:endParaRPr lang="fr-FR" sz="1800" kern="50" dirty="0">
              <a:solidFill>
                <a:srgbClr val="000000"/>
              </a:solidFill>
              <a:effectLst/>
              <a:latin typeface="Arial" panose="020B0604020202020204" pitchFamily="34" charset="0"/>
              <a:ea typeface="Arial" panose="020B0604020202020204" pitchFamily="34" charset="0"/>
            </a:endParaRPr>
          </a:p>
          <a:p>
            <a:pPr lvl="0" algn="just">
              <a:tabLst>
                <a:tab pos="457200" algn="l"/>
              </a:tabLst>
            </a:pPr>
            <a:endParaRPr lang="fr-FR" kern="50" cap="small" dirty="0">
              <a:solidFill>
                <a:srgbClr val="000000"/>
              </a:solidFill>
              <a:latin typeface="Arial" panose="020B0604020202020204" pitchFamily="34" charset="0"/>
              <a:ea typeface="Tahoma" panose="020B0604030504040204" pitchFamily="34" charset="0"/>
              <a:cs typeface="BDHFMG+TimesNewRoman,Bold"/>
            </a:endParaRPr>
          </a:p>
          <a:p>
            <a:pPr lvl="0" algn="just">
              <a:tabLst>
                <a:tab pos="457200" algn="l"/>
              </a:tabLst>
            </a:pPr>
            <a:endParaRPr lang="fr-FR" kern="50" cap="small" dirty="0">
              <a:solidFill>
                <a:srgbClr val="000000"/>
              </a:solidFill>
              <a:latin typeface="Arial" panose="020B0604020202020204" pitchFamily="34" charset="0"/>
              <a:ea typeface="Tahoma" panose="020B0604030504040204" pitchFamily="34" charset="0"/>
              <a:cs typeface="BDHFMG+TimesNewRoman,Bold"/>
            </a:endParaRPr>
          </a:p>
          <a:p>
            <a:pPr lvl="0" algn="just">
              <a:tabLst>
                <a:tab pos="457200" algn="l"/>
              </a:tabLst>
            </a:pPr>
            <a:endParaRPr lang="fr-FR" kern="50" cap="small" dirty="0">
              <a:solidFill>
                <a:srgbClr val="000000"/>
              </a:solidFill>
              <a:latin typeface="Arial" panose="020B0604020202020204" pitchFamily="34" charset="0"/>
              <a:ea typeface="Tahoma" panose="020B0604030504040204" pitchFamily="34" charset="0"/>
              <a:cs typeface="BDHFMG+TimesNewRoman,Bold"/>
            </a:endParaRPr>
          </a:p>
          <a:p>
            <a:pPr lvl="0" algn="just">
              <a:tabLst>
                <a:tab pos="457200" algn="l"/>
              </a:tabLst>
            </a:pPr>
            <a:endParaRPr lang="fr-FR" kern="50" cap="small" dirty="0">
              <a:solidFill>
                <a:srgbClr val="000000"/>
              </a:solidFill>
              <a:latin typeface="Arial" panose="020B0604020202020204" pitchFamily="34" charset="0"/>
              <a:ea typeface="Tahoma" panose="020B0604030504040204" pitchFamily="34" charset="0"/>
              <a:cs typeface="BDHFMG+TimesNewRoman,Bold"/>
            </a:endParaRPr>
          </a:p>
          <a:p>
            <a:pPr lvl="0" algn="just">
              <a:tabLst>
                <a:tab pos="457200" algn="l"/>
              </a:tabLst>
            </a:pPr>
            <a:endParaRPr lang="fr-FR" kern="50" cap="small" dirty="0">
              <a:solidFill>
                <a:srgbClr val="000000"/>
              </a:solidFill>
              <a:latin typeface="Arial" panose="020B0604020202020204" pitchFamily="34" charset="0"/>
              <a:ea typeface="Tahoma" panose="020B0604030504040204" pitchFamily="34" charset="0"/>
              <a:cs typeface="BDHFMG+TimesNewRoman,Bold"/>
            </a:endParaRPr>
          </a:p>
          <a:p>
            <a:pPr lvl="0" algn="just">
              <a:tabLst>
                <a:tab pos="457200" algn="l"/>
              </a:tabLst>
            </a:pPr>
            <a:endParaRPr lang="fr-FR" kern="50" cap="small" dirty="0">
              <a:solidFill>
                <a:srgbClr val="000000"/>
              </a:solidFill>
              <a:latin typeface="Arial" panose="020B0604020202020204" pitchFamily="34" charset="0"/>
              <a:ea typeface="Tahoma" panose="020B0604030504040204" pitchFamily="34" charset="0"/>
              <a:cs typeface="BDHFMG+TimesNewRoman,Bold"/>
            </a:endParaRPr>
          </a:p>
          <a:p>
            <a:pPr lvl="0" algn="just">
              <a:tabLst>
                <a:tab pos="457200" algn="l"/>
              </a:tabLst>
            </a:pPr>
            <a:endParaRPr lang="fr-FR" kern="50" cap="small" dirty="0">
              <a:solidFill>
                <a:srgbClr val="000000"/>
              </a:solidFill>
              <a:latin typeface="Arial" panose="020B0604020202020204" pitchFamily="34" charset="0"/>
              <a:ea typeface="Tahoma" panose="020B0604030504040204" pitchFamily="34" charset="0"/>
              <a:cs typeface="BDHFMG+TimesNewRoman,Bold"/>
            </a:endParaRPr>
          </a:p>
          <a:p>
            <a:pPr lvl="0" algn="just">
              <a:tabLst>
                <a:tab pos="457200" algn="l"/>
              </a:tabLst>
            </a:pPr>
            <a:endParaRPr lang="fr-FR" kern="50" cap="small" dirty="0">
              <a:solidFill>
                <a:srgbClr val="000000"/>
              </a:solidFill>
              <a:latin typeface="Arial" panose="020B0604020202020204" pitchFamily="34" charset="0"/>
              <a:ea typeface="Tahoma" panose="020B0604030504040204" pitchFamily="34" charset="0"/>
              <a:cs typeface="BDHFMG+TimesNewRoman,Bold"/>
            </a:endParaRPr>
          </a:p>
          <a:p>
            <a:pPr lvl="0" algn="just">
              <a:tabLst>
                <a:tab pos="457200" algn="l"/>
              </a:tabLst>
            </a:pPr>
            <a:endParaRPr lang="fr-FR" kern="50" cap="small" dirty="0">
              <a:solidFill>
                <a:srgbClr val="000000"/>
              </a:solidFill>
              <a:latin typeface="Arial" panose="020B0604020202020204" pitchFamily="34" charset="0"/>
              <a:ea typeface="Tahoma" panose="020B0604030504040204" pitchFamily="34" charset="0"/>
              <a:cs typeface="BDHFMG+TimesNewRoman,Bold"/>
            </a:endParaRPr>
          </a:p>
          <a:p>
            <a:pPr algn="just">
              <a:tabLst>
                <a:tab pos="457200" algn="l"/>
              </a:tabLst>
            </a:pPr>
            <a:r>
              <a:rPr lang="fr-FR" sz="1800" kern="50" dirty="0">
                <a:solidFill>
                  <a:srgbClr val="000000"/>
                </a:solidFill>
                <a:effectLst/>
                <a:highlight>
                  <a:srgbClr val="66FF33"/>
                </a:highlight>
                <a:latin typeface="Tahoma" panose="020B0604030504040204" pitchFamily="34" charset="0"/>
                <a:ea typeface="Tahoma" panose="020B0604030504040204" pitchFamily="34" charset="0"/>
              </a:rPr>
              <a:t>Ces Commissions peuvent évoluer dans le temps.</a:t>
            </a:r>
          </a:p>
          <a:p>
            <a:pPr algn="just">
              <a:tabLst>
                <a:tab pos="457200" algn="l"/>
              </a:tabLst>
            </a:pPr>
            <a:endParaRPr lang="fr-FR" kern="50" dirty="0">
              <a:solidFill>
                <a:srgbClr val="000000"/>
              </a:solidFill>
              <a:highlight>
                <a:srgbClr val="66FF33"/>
              </a:highlight>
              <a:latin typeface="Tahoma" panose="020B0604030504040204" pitchFamily="34" charset="0"/>
              <a:ea typeface="Tahoma" panose="020B0604030504040204" pitchFamily="34" charset="0"/>
            </a:endParaRPr>
          </a:p>
          <a:p>
            <a:pPr algn="just">
              <a:tabLst>
                <a:tab pos="457200" algn="l"/>
              </a:tabLst>
            </a:pPr>
            <a:r>
              <a:rPr lang="fr-FR" sz="1800" kern="50" dirty="0">
                <a:solidFill>
                  <a:srgbClr val="000000"/>
                </a:solidFill>
                <a:effectLst/>
                <a:highlight>
                  <a:srgbClr val="66FF33"/>
                </a:highlight>
                <a:latin typeface="Tahoma" panose="020B0604030504040204" pitchFamily="34" charset="0"/>
                <a:ea typeface="Tahoma" panose="020B0604030504040204" pitchFamily="34" charset="0"/>
              </a:rPr>
              <a:t>Chaque membre de la CLE s’inscrit obligatoirement dans </a:t>
            </a:r>
            <a:r>
              <a:rPr lang="fr-FR" kern="50" dirty="0">
                <a:solidFill>
                  <a:srgbClr val="000000"/>
                </a:solidFill>
                <a:highlight>
                  <a:srgbClr val="66FF33"/>
                </a:highlight>
                <a:latin typeface="Tahoma" panose="020B0604030504040204" pitchFamily="34" charset="0"/>
                <a:ea typeface="Tahoma" panose="020B0604030504040204" pitchFamily="34" charset="0"/>
              </a:rPr>
              <a:t>l’une </a:t>
            </a:r>
            <a:r>
              <a:rPr lang="fr-FR" sz="1800" kern="50" dirty="0">
                <a:solidFill>
                  <a:srgbClr val="000000"/>
                </a:solidFill>
                <a:effectLst/>
                <a:highlight>
                  <a:srgbClr val="66FF33"/>
                </a:highlight>
                <a:latin typeface="Tahoma" panose="020B0604030504040204" pitchFamily="34" charset="0"/>
                <a:ea typeface="Tahoma" panose="020B0604030504040204" pitchFamily="34" charset="0"/>
              </a:rPr>
              <a:t>des Commissions Thématiques constituées.</a:t>
            </a:r>
            <a:endParaRPr lang="fr-FR" sz="1800" kern="50" dirty="0">
              <a:solidFill>
                <a:srgbClr val="000000"/>
              </a:solidFill>
              <a:effectLst/>
              <a:highlight>
                <a:srgbClr val="66FF33"/>
              </a:highlight>
              <a:latin typeface="Arial" panose="020B0604020202020204" pitchFamily="34" charset="0"/>
              <a:ea typeface="Arial" panose="020B0604020202020204" pitchFamily="34" charset="0"/>
            </a:endParaRPr>
          </a:p>
          <a:p>
            <a:pPr algn="just"/>
            <a:endParaRPr lang="fr-FR" sz="1800" kern="50" dirty="0">
              <a:solidFill>
                <a:srgbClr val="000000"/>
              </a:solidFill>
              <a:effectLst/>
              <a:latin typeface="Arial" panose="020B0604020202020204" pitchFamily="34" charset="0"/>
              <a:ea typeface="Arial" panose="020B0604020202020204"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104494905"/>
              </p:ext>
            </p:extLst>
          </p:nvPr>
        </p:nvGraphicFramePr>
        <p:xfrm>
          <a:off x="1469356" y="2267712"/>
          <a:ext cx="8881652" cy="2403885"/>
        </p:xfrm>
        <a:graphic>
          <a:graphicData uri="http://schemas.openxmlformats.org/drawingml/2006/table">
            <a:tbl>
              <a:tblPr firstRow="1" bandRow="1">
                <a:tableStyleId>{5C22544A-7EE6-4342-B048-85BDC9FD1C3A}</a:tableStyleId>
              </a:tblPr>
              <a:tblGrid>
                <a:gridCol w="4440826">
                  <a:extLst>
                    <a:ext uri="{9D8B030D-6E8A-4147-A177-3AD203B41FA5}">
                      <a16:colId xmlns:a16="http://schemas.microsoft.com/office/drawing/2014/main" val="20000"/>
                    </a:ext>
                  </a:extLst>
                </a:gridCol>
                <a:gridCol w="4440826">
                  <a:extLst>
                    <a:ext uri="{9D8B030D-6E8A-4147-A177-3AD203B41FA5}">
                      <a16:colId xmlns:a16="http://schemas.microsoft.com/office/drawing/2014/main" val="20001"/>
                    </a:ext>
                  </a:extLst>
                </a:gridCol>
              </a:tblGrid>
              <a:tr h="330501">
                <a:tc>
                  <a:txBody>
                    <a:bodyPr/>
                    <a:lstStyle/>
                    <a:p>
                      <a:pPr algn="ctr"/>
                      <a:r>
                        <a:rPr lang="fr-FR" sz="2000" dirty="0"/>
                        <a:t>CT numéro :</a:t>
                      </a:r>
                    </a:p>
                  </a:txBody>
                  <a:tcPr/>
                </a:tc>
                <a:tc>
                  <a:txBody>
                    <a:bodyPr/>
                    <a:lstStyle/>
                    <a:p>
                      <a:pPr algn="ctr"/>
                      <a:r>
                        <a:rPr lang="fr-FR" sz="2000" dirty="0"/>
                        <a:t>CLE Authie</a:t>
                      </a:r>
                    </a:p>
                  </a:txBody>
                  <a:tcPr/>
                </a:tc>
                <a:extLst>
                  <a:ext uri="{0D108BD9-81ED-4DB2-BD59-A6C34878D82A}">
                    <a16:rowId xmlns:a16="http://schemas.microsoft.com/office/drawing/2014/main" val="10000"/>
                  </a:ext>
                </a:extLst>
              </a:tr>
              <a:tr h="435535">
                <a:tc>
                  <a:txBody>
                    <a:bodyPr/>
                    <a:lstStyle/>
                    <a:p>
                      <a:pPr algn="ctr"/>
                      <a:r>
                        <a:rPr lang="fr-FR" sz="2000" dirty="0"/>
                        <a:t>1</a:t>
                      </a:r>
                    </a:p>
                  </a:txBody>
                  <a:tcPr/>
                </a:tc>
                <a:tc>
                  <a:txBody>
                    <a:bodyPr/>
                    <a:lstStyle/>
                    <a:p>
                      <a:pPr algn="ctr"/>
                      <a:r>
                        <a:rPr lang="fr-FR" sz="2000" dirty="0"/>
                        <a:t>Gestion des milieux aquatiques</a:t>
                      </a:r>
                    </a:p>
                  </a:txBody>
                  <a:tcPr/>
                </a:tc>
                <a:extLst>
                  <a:ext uri="{0D108BD9-81ED-4DB2-BD59-A6C34878D82A}">
                    <a16:rowId xmlns:a16="http://schemas.microsoft.com/office/drawing/2014/main" val="10001"/>
                  </a:ext>
                </a:extLst>
              </a:tr>
              <a:tr h="435535">
                <a:tc>
                  <a:txBody>
                    <a:bodyPr/>
                    <a:lstStyle/>
                    <a:p>
                      <a:pPr algn="ctr"/>
                      <a:r>
                        <a:rPr lang="fr-FR" sz="2000" dirty="0"/>
                        <a:t>2</a:t>
                      </a:r>
                    </a:p>
                  </a:txBody>
                  <a:tcPr/>
                </a:tc>
                <a:tc>
                  <a:txBody>
                    <a:bodyPr/>
                    <a:lstStyle/>
                    <a:p>
                      <a:pPr algn="ctr"/>
                      <a:r>
                        <a:rPr lang="fr-FR" sz="2000" dirty="0"/>
                        <a:t>Erosion, ruissellement et inondations</a:t>
                      </a:r>
                    </a:p>
                  </a:txBody>
                  <a:tcPr/>
                </a:tc>
                <a:extLst>
                  <a:ext uri="{0D108BD9-81ED-4DB2-BD59-A6C34878D82A}">
                    <a16:rowId xmlns:a16="http://schemas.microsoft.com/office/drawing/2014/main" val="10002"/>
                  </a:ext>
                </a:extLst>
              </a:tr>
              <a:tr h="435535">
                <a:tc>
                  <a:txBody>
                    <a:bodyPr/>
                    <a:lstStyle/>
                    <a:p>
                      <a:pPr algn="ctr"/>
                      <a:r>
                        <a:rPr lang="fr-FR" sz="2000" dirty="0"/>
                        <a:t>3</a:t>
                      </a:r>
                    </a:p>
                  </a:txBody>
                  <a:tcPr/>
                </a:tc>
                <a:tc>
                  <a:txBody>
                    <a:bodyPr/>
                    <a:lstStyle/>
                    <a:p>
                      <a:pPr algn="ctr"/>
                      <a:r>
                        <a:rPr lang="fr-FR" sz="2000" dirty="0"/>
                        <a:t>Gestion de la ressource en eau</a:t>
                      </a:r>
                    </a:p>
                  </a:txBody>
                  <a:tcPr/>
                </a:tc>
                <a:extLst>
                  <a:ext uri="{0D108BD9-81ED-4DB2-BD59-A6C34878D82A}">
                    <a16:rowId xmlns:a16="http://schemas.microsoft.com/office/drawing/2014/main" val="10003"/>
                  </a:ext>
                </a:extLst>
              </a:tr>
              <a:tr h="435535">
                <a:tc>
                  <a:txBody>
                    <a:bodyPr/>
                    <a:lstStyle/>
                    <a:p>
                      <a:pPr algn="ctr"/>
                      <a:r>
                        <a:rPr lang="fr-FR" sz="2000" dirty="0"/>
                        <a:t>4</a:t>
                      </a:r>
                    </a:p>
                  </a:txBody>
                  <a:tcPr/>
                </a:tc>
                <a:tc>
                  <a:txBody>
                    <a:bodyPr/>
                    <a:lstStyle/>
                    <a:p>
                      <a:pPr algn="ctr"/>
                      <a:r>
                        <a:rPr lang="fr-FR" sz="2000" dirty="0"/>
                        <a:t>Communication et développement du territoire</a:t>
                      </a:r>
                    </a:p>
                  </a:txBody>
                  <a:tcPr/>
                </a:tc>
                <a:extLst>
                  <a:ext uri="{0D108BD9-81ED-4DB2-BD59-A6C34878D82A}">
                    <a16:rowId xmlns:a16="http://schemas.microsoft.com/office/drawing/2014/main" val="10004"/>
                  </a:ext>
                </a:extLst>
              </a:tr>
            </a:tbl>
          </a:graphicData>
        </a:graphic>
      </p:graphicFrame>
      <p:sp>
        <p:nvSpPr>
          <p:cNvPr id="10" name="ZoneTexte 9">
            <a:extLst>
              <a:ext uri="{FF2B5EF4-FFF2-40B4-BE49-F238E27FC236}">
                <a16:creationId xmlns:a16="http://schemas.microsoft.com/office/drawing/2014/main" id="{4D4633F9-BBFD-474F-AB76-3C70A004FC8B}"/>
              </a:ext>
            </a:extLst>
          </p:cNvPr>
          <p:cNvSpPr txBox="1"/>
          <p:nvPr/>
        </p:nvSpPr>
        <p:spPr>
          <a:xfrm>
            <a:off x="9739174" y="524002"/>
            <a:ext cx="2059250" cy="3687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lang="fr-FR" sz="1800" dirty="0">
                <a:solidFill>
                  <a:prstClr val="black"/>
                </a:solidFill>
                <a:highlight>
                  <a:srgbClr val="66FF33"/>
                </a:highlight>
                <a:latin typeface="Calibri" panose="020F0502020204030204"/>
              </a:rPr>
              <a:t>Ajout,</a:t>
            </a:r>
            <a:r>
              <a:rPr lang="fr-FR" sz="1800" dirty="0">
                <a:solidFill>
                  <a:prstClr val="black"/>
                </a:solidFill>
                <a:latin typeface="Calibri" panose="020F0502020204030204"/>
              </a:rPr>
              <a:t> </a:t>
            </a:r>
            <a:r>
              <a:rPr lang="fr-FR" sz="1800" dirty="0">
                <a:solidFill>
                  <a:prstClr val="black"/>
                </a:solidFill>
                <a:highlight>
                  <a:srgbClr val="FFFF00"/>
                </a:highlight>
                <a:latin typeface="Calibri" panose="020F0502020204030204"/>
              </a:rPr>
              <a:t>modification</a:t>
            </a:r>
            <a:endParaRPr kumimoji="0" lang="fr-FR"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1993265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097280" y="287374"/>
            <a:ext cx="10058400" cy="842010"/>
          </a:xfrm>
        </p:spPr>
        <p:txBody>
          <a:bodyPr>
            <a:normAutofit/>
          </a:bodyPr>
          <a:lstStyle/>
          <a:p>
            <a:pPr algn="ctr"/>
            <a:r>
              <a:rPr lang="fr-FR" sz="3200" b="1" dirty="0">
                <a:solidFill>
                  <a:srgbClr val="0070C0"/>
                </a:solidFill>
              </a:rPr>
              <a:t>Ordre du jour</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767178" y="559292"/>
            <a:ext cx="11066755" cy="5690588"/>
          </a:xfrm>
        </p:spPr>
        <p:txBody>
          <a:bodyPr>
            <a:normAutofit/>
          </a:bodyPr>
          <a:lstStyle/>
          <a:p>
            <a:pPr marL="0" indent="0">
              <a:buNone/>
            </a:pPr>
            <a:r>
              <a:rPr lang="fr-FR" sz="3200" dirty="0">
                <a:solidFill>
                  <a:schemeClr val="tx1"/>
                </a:solidFill>
              </a:rPr>
              <a:t> </a:t>
            </a:r>
          </a:p>
          <a:p>
            <a:pPr marL="0" indent="0">
              <a:buNone/>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p>
          <a:p>
            <a:pPr marL="0" indent="0">
              <a:buNone/>
            </a:pPr>
            <a:endParaRPr lang="fr-FR" sz="3200" dirty="0">
              <a:solidFill>
                <a:schemeClr val="tx1"/>
              </a:solidFill>
            </a:endParaRPr>
          </a:p>
          <a:p>
            <a:pPr marL="0" indent="0">
              <a:buNone/>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0" indent="0">
              <a:buNone/>
            </a:pPr>
            <a:endParaRPr lang="fr-FR"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2</a:t>
            </a:fld>
            <a:endParaRPr lang="fr-FR" dirty="0"/>
          </a:p>
        </p:txBody>
      </p:sp>
      <p:sp>
        <p:nvSpPr>
          <p:cNvPr id="7" name="Espace réservé du contenu 2">
            <a:extLst>
              <a:ext uri="{FF2B5EF4-FFF2-40B4-BE49-F238E27FC236}">
                <a16:creationId xmlns:a16="http://schemas.microsoft.com/office/drawing/2014/main" id="{B9CDBAA5-4EA7-423A-84D8-6A65076186D5}"/>
              </a:ext>
            </a:extLst>
          </p:cNvPr>
          <p:cNvSpPr txBox="1">
            <a:spLocks/>
          </p:cNvSpPr>
          <p:nvPr/>
        </p:nvSpPr>
        <p:spPr>
          <a:xfrm>
            <a:off x="801950" y="608120"/>
            <a:ext cx="11066755" cy="55240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3200" dirty="0"/>
          </a:p>
          <a:p>
            <a:pPr marL="514350" indent="-514350">
              <a:buFont typeface="+mj-lt"/>
              <a:buAutoNum type="arabicPeriod"/>
            </a:pPr>
            <a:r>
              <a:rPr lang="fr-FR" sz="3200" dirty="0"/>
              <a:t>Présentation du SAGE Authie</a:t>
            </a:r>
            <a:endParaRPr lang="fr-FR" sz="1700" dirty="0"/>
          </a:p>
          <a:p>
            <a:pPr marL="514350" indent="-514350">
              <a:buFont typeface="+mj-lt"/>
              <a:buAutoNum type="arabicPeriod"/>
            </a:pPr>
            <a:r>
              <a:rPr lang="fr-FR" sz="3200" dirty="0"/>
              <a:t>Présentation de la CLE et </a:t>
            </a:r>
            <a:r>
              <a:rPr lang="fr-FR" sz="3200" dirty="0">
                <a:solidFill>
                  <a:srgbClr val="FF0000"/>
                </a:solidFill>
              </a:rPr>
              <a:t>élection du Président</a:t>
            </a:r>
          </a:p>
          <a:p>
            <a:pPr marL="514350" indent="-514350">
              <a:buFont typeface="+mj-lt"/>
              <a:buAutoNum type="arabicPeriod"/>
            </a:pPr>
            <a:r>
              <a:rPr lang="fr-FR" sz="3200" dirty="0"/>
              <a:t>Modifications et délibération du règlement de fonctionnement</a:t>
            </a:r>
          </a:p>
          <a:p>
            <a:pPr marL="514350" indent="-514350">
              <a:buFont typeface="+mj-lt"/>
              <a:buAutoNum type="arabicPeriod"/>
            </a:pPr>
            <a:r>
              <a:rPr lang="fr-FR" sz="3200" dirty="0">
                <a:solidFill>
                  <a:srgbClr val="FF0000"/>
                </a:solidFill>
              </a:rPr>
              <a:t>Election du Vice-président</a:t>
            </a:r>
          </a:p>
          <a:p>
            <a:pPr marL="514350" indent="-514350">
              <a:buFont typeface="+mj-lt"/>
              <a:buAutoNum type="arabicPeriod"/>
            </a:pPr>
            <a:r>
              <a:rPr lang="fr-FR" sz="3200" dirty="0"/>
              <a:t>Présentation des Commissions Thématiques et </a:t>
            </a:r>
            <a:r>
              <a:rPr lang="fr-FR" sz="3200" dirty="0">
                <a:solidFill>
                  <a:srgbClr val="FF0000"/>
                </a:solidFill>
              </a:rPr>
              <a:t>élections des Présidents</a:t>
            </a:r>
          </a:p>
          <a:p>
            <a:pPr marL="514350" indent="-514350">
              <a:buFont typeface="+mj-lt"/>
              <a:buAutoNum type="arabicPeriod"/>
            </a:pPr>
            <a:r>
              <a:rPr lang="fr-FR" sz="3200" dirty="0"/>
              <a:t>Composition du bureau de CLE</a:t>
            </a:r>
            <a:endParaRPr lang="fr-FR" sz="1800" dirty="0"/>
          </a:p>
          <a:p>
            <a:pPr marL="514350" indent="-514350">
              <a:buFont typeface="+mj-lt"/>
              <a:buAutoNum type="arabicPeriod"/>
            </a:pPr>
            <a:r>
              <a:rPr lang="fr-FR" sz="3200" dirty="0"/>
              <a:t>Installation de la Commission Permanente</a:t>
            </a:r>
          </a:p>
          <a:p>
            <a:pPr marL="514350" indent="-514350">
              <a:buFont typeface="+mj-lt"/>
              <a:buAutoNum type="arabicPeriod"/>
            </a:pPr>
            <a:r>
              <a:rPr lang="fr-FR" sz="3200" dirty="0"/>
              <a:t>Échéances 2021</a:t>
            </a:r>
          </a:p>
          <a:p>
            <a:pPr marL="0" indent="0">
              <a:buFont typeface="Arial" panose="020B0604020202020204" pitchFamily="34" charset="0"/>
              <a:buNone/>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2900652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158240" y="-54590"/>
            <a:ext cx="10058400" cy="842010"/>
          </a:xfrm>
        </p:spPr>
        <p:txBody>
          <a:bodyPr>
            <a:normAutofit/>
          </a:bodyPr>
          <a:lstStyle/>
          <a:p>
            <a:pPr algn="ctr"/>
            <a:r>
              <a:rPr lang="fr-FR" sz="3200" b="1" dirty="0">
                <a:solidFill>
                  <a:srgbClr val="0070C0"/>
                </a:solidFill>
              </a:rPr>
              <a:t>Proposition de modifications du règlement</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767178" y="1003178"/>
            <a:ext cx="7018539" cy="4838329"/>
          </a:xfrm>
        </p:spPr>
        <p:txBody>
          <a:bodyPr>
            <a:normAutofit/>
          </a:bodyPr>
          <a:lstStyle/>
          <a:p>
            <a:pPr marL="0" indent="0">
              <a:buNone/>
            </a:pPr>
            <a:endParaRPr lang="fr-FR" sz="3200" dirty="0">
              <a:solidFill>
                <a:schemeClr val="tx1"/>
              </a:solidFill>
              <a:highlight>
                <a:srgbClr val="66FF33"/>
              </a:highlight>
            </a:endParaRPr>
          </a:p>
          <a:p>
            <a:pPr marL="0" indent="0">
              <a:buNone/>
            </a:pPr>
            <a:endParaRPr lang="fr-FR" sz="3200" dirty="0">
              <a:solidFill>
                <a:schemeClr val="tx1"/>
              </a:solidFill>
            </a:endParaRPr>
          </a:p>
          <a:p>
            <a:pPr marL="514350" indent="-514350">
              <a:buAutoNum type="arabicPeriod" startAt="3"/>
            </a:pPr>
            <a:endParaRPr lang="fr-FR" sz="3200" dirty="0"/>
          </a:p>
          <a:p>
            <a:pPr marL="0" indent="0">
              <a:buNone/>
            </a:pPr>
            <a:endParaRPr lang="fr-FR" sz="3200" dirty="0">
              <a:solidFill>
                <a:schemeClr val="tx1"/>
              </a:solidFill>
            </a:endParaRPr>
          </a:p>
          <a:p>
            <a:pPr marL="0" indent="0">
              <a:buNone/>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0" indent="0">
              <a:buNone/>
            </a:pPr>
            <a:endParaRPr lang="fr-FR"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endParaRPr lang="fr-FR" dirty="0"/>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pPr/>
              <a:t>20</a:t>
            </a:fld>
            <a:endParaRPr lang="fr-FR" dirty="0"/>
          </a:p>
        </p:txBody>
      </p:sp>
      <p:sp>
        <p:nvSpPr>
          <p:cNvPr id="9" name="ZoneTexte 8">
            <a:extLst>
              <a:ext uri="{FF2B5EF4-FFF2-40B4-BE49-F238E27FC236}">
                <a16:creationId xmlns:a16="http://schemas.microsoft.com/office/drawing/2014/main" id="{C76F3148-C456-4F95-9A29-1DB6A15B13DD}"/>
              </a:ext>
            </a:extLst>
          </p:cNvPr>
          <p:cNvSpPr txBox="1"/>
          <p:nvPr/>
        </p:nvSpPr>
        <p:spPr>
          <a:xfrm>
            <a:off x="446844" y="881258"/>
            <a:ext cx="11745156" cy="6001643"/>
          </a:xfrm>
          <a:prstGeom prst="rect">
            <a:avLst/>
          </a:prstGeom>
          <a:noFill/>
        </p:spPr>
        <p:txBody>
          <a:bodyPr wrap="square">
            <a:spAutoFit/>
          </a:bodyPr>
          <a:lstStyle/>
          <a:p>
            <a:pPr algn="just"/>
            <a:r>
              <a:rPr lang="fr-FR" sz="2000" b="1" kern="50" dirty="0">
                <a:solidFill>
                  <a:srgbClr val="000000"/>
                </a:solidFill>
                <a:effectLst/>
                <a:highlight>
                  <a:srgbClr val="FFFF00"/>
                </a:highlight>
                <a:latin typeface="Tahoma" panose="020B0604030504040204" pitchFamily="34" charset="0"/>
                <a:ea typeface="Tahoma" panose="020B0604030504040204" pitchFamily="34" charset="0"/>
              </a:rPr>
              <a:t>La Commission Permanente :</a:t>
            </a:r>
            <a:endParaRPr lang="fr-FR" sz="2000" kern="50" dirty="0">
              <a:solidFill>
                <a:srgbClr val="000000"/>
              </a:solidFill>
              <a:effectLst/>
              <a:highlight>
                <a:srgbClr val="FFFF00"/>
              </a:highlight>
              <a:latin typeface="Arial" panose="020B0604020202020204" pitchFamily="34" charset="0"/>
              <a:ea typeface="Arial" panose="020B0604020202020204" pitchFamily="34" charset="0"/>
            </a:endParaRPr>
          </a:p>
          <a:p>
            <a:pPr algn="just"/>
            <a:r>
              <a:rPr lang="fr-FR" sz="20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 </a:t>
            </a:r>
            <a:endParaRPr lang="fr-FR" sz="2000" kern="50" dirty="0">
              <a:solidFill>
                <a:srgbClr val="000000"/>
              </a:solidFill>
              <a:effectLst/>
              <a:latin typeface="Arial" panose="020B0604020202020204" pitchFamily="34" charset="0"/>
              <a:ea typeface="Arial" panose="020B0604020202020204" pitchFamily="34" charset="0"/>
            </a:endParaRPr>
          </a:p>
          <a:p>
            <a:pPr algn="just"/>
            <a:r>
              <a:rPr lang="fr-FR" sz="18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Une Commission Permanente est nommée. Elle est composée de membres représentatifs des 3 collèges et présidée par le Président de la CLE. </a:t>
            </a:r>
            <a:endParaRPr lang="fr-FR" sz="1800" kern="50" dirty="0">
              <a:solidFill>
                <a:srgbClr val="000000"/>
              </a:solidFill>
              <a:effectLst/>
              <a:latin typeface="Arial" panose="020B0604020202020204" pitchFamily="34" charset="0"/>
              <a:ea typeface="Arial" panose="020B0604020202020204" pitchFamily="34" charset="0"/>
            </a:endParaRPr>
          </a:p>
          <a:p>
            <a:pPr algn="just"/>
            <a:r>
              <a:rPr lang="fr-FR" sz="18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Les principales missions de la Commission Permanente sont les suivantes :</a:t>
            </a:r>
            <a:endParaRPr lang="fr-FR" sz="1800" kern="50" dirty="0">
              <a:solidFill>
                <a:srgbClr val="000000"/>
              </a:solidFill>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fr-FR" sz="18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Information et débats permettant d’aborder de manière plus approfondie une problématique ;</a:t>
            </a:r>
            <a:endParaRPr lang="fr-FR" sz="1800" kern="50" dirty="0">
              <a:solidFill>
                <a:srgbClr val="000000"/>
              </a:solidFill>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fr-FR" sz="18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Suivi plus étroit de certains travaux tels que les études et le cas échéant des propositions d’orientation à la CLE dans son ensemble ;</a:t>
            </a:r>
            <a:endParaRPr lang="fr-FR" sz="1800" kern="50" dirty="0">
              <a:solidFill>
                <a:srgbClr val="000000"/>
              </a:solidFill>
              <a:effectLs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fr-FR" sz="18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Préparation, si besoin, des dossiers techniques et des séances plénières de la CLE ;</a:t>
            </a:r>
            <a:endParaRPr lang="fr-FR" sz="1800" kern="50" dirty="0">
              <a:solidFill>
                <a:srgbClr val="000000"/>
              </a:solidFill>
              <a:effectLst/>
              <a:latin typeface="Arial" panose="020B0604020202020204" pitchFamily="34" charset="0"/>
              <a:ea typeface="Arial" panose="020B0604020202020204" pitchFamily="34" charset="0"/>
            </a:endParaRPr>
          </a:p>
          <a:p>
            <a:pPr algn="just"/>
            <a:endParaRPr lang="fr-FR" sz="2000" kern="50" dirty="0">
              <a:solidFill>
                <a:srgbClr val="000000"/>
              </a:solidFill>
              <a:effectLst/>
              <a:latin typeface="Arial" panose="020B0604020202020204" pitchFamily="34" charset="0"/>
              <a:ea typeface="Arial" panose="020B0604020202020204" pitchFamily="34" charset="0"/>
            </a:endParaRPr>
          </a:p>
          <a:p>
            <a:pPr algn="just"/>
            <a:r>
              <a:rPr lang="fr-FR"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Les membres de la commission seront nommés par désignation mais il peut être procédé à l’élection des membres si la CLE le juge nécessaire compte-tenu des candidats. Cette élection se fait au sein des collèges. Les membres du Bureau sont membres d’office de la Commission Permanente.</a:t>
            </a:r>
            <a:endParaRPr lang="fr-FR" kern="50" dirty="0">
              <a:solidFill>
                <a:srgbClr val="000000"/>
              </a:solidFill>
              <a:effectLst/>
              <a:latin typeface="Arial" panose="020B0604020202020204" pitchFamily="34" charset="0"/>
              <a:ea typeface="Arial" panose="020B0604020202020204" pitchFamily="34" charset="0"/>
            </a:endParaRPr>
          </a:p>
          <a:p>
            <a:pPr algn="just"/>
            <a:r>
              <a:rPr lang="fr-FR"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 </a:t>
            </a:r>
            <a:endParaRPr lang="fr-FR" kern="50" dirty="0">
              <a:solidFill>
                <a:srgbClr val="000000"/>
              </a:solidFill>
              <a:effectLst/>
              <a:latin typeface="Arial" panose="020B0604020202020204" pitchFamily="34" charset="0"/>
              <a:ea typeface="Arial" panose="020B0604020202020204" pitchFamily="34" charset="0"/>
            </a:endParaRPr>
          </a:p>
          <a:p>
            <a:pPr algn="just"/>
            <a:r>
              <a:rPr lang="fr-FR" kern="50" dirty="0">
                <a:solidFill>
                  <a:srgbClr val="000000"/>
                </a:solidFill>
                <a:effectLst/>
                <a:highlight>
                  <a:srgbClr val="FFFF00"/>
                </a:highlight>
                <a:latin typeface="Tahoma" panose="020B0604030504040204" pitchFamily="34" charset="0"/>
                <a:ea typeface="Arial" panose="020B0604020202020204" pitchFamily="34" charset="0"/>
                <a:cs typeface="Arial" panose="020B0604020202020204" pitchFamily="34" charset="0"/>
              </a:rPr>
              <a:t>La Commission Permanente est composée comme suit (dont les membres du Bureau) :</a:t>
            </a:r>
            <a:endParaRPr lang="fr-FR" kern="50" dirty="0">
              <a:solidFill>
                <a:srgbClr val="000000"/>
              </a:solidFill>
              <a:effectLst/>
              <a:highlight>
                <a:srgbClr val="FFFF00"/>
              </a:highlight>
              <a:latin typeface="Arial" panose="020B0604020202020204" pitchFamily="34" charset="0"/>
              <a:ea typeface="Arial" panose="020B0604020202020204" pitchFamily="34" charset="0"/>
            </a:endParaRPr>
          </a:p>
          <a:p>
            <a:pPr algn="just"/>
            <a:r>
              <a:rPr lang="fr-FR" kern="50" dirty="0">
                <a:solidFill>
                  <a:srgbClr val="000000"/>
                </a:solidFill>
                <a:effectLst/>
                <a:highlight>
                  <a:srgbClr val="FFFF00"/>
                </a:highlight>
                <a:latin typeface="Tahoma" panose="020B0604030504040204" pitchFamily="34" charset="0"/>
                <a:ea typeface="Arial" panose="020B0604020202020204" pitchFamily="34" charset="0"/>
                <a:cs typeface="Arial" panose="020B0604020202020204" pitchFamily="34" charset="0"/>
              </a:rPr>
              <a:t> </a:t>
            </a:r>
            <a:endParaRPr lang="fr-FR" kern="50" dirty="0">
              <a:solidFill>
                <a:srgbClr val="000000"/>
              </a:solidFill>
              <a:effectLst/>
              <a:highlight>
                <a:srgbClr val="FFFF00"/>
              </a:highligh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fr-FR" kern="50" dirty="0">
                <a:solidFill>
                  <a:srgbClr val="000000"/>
                </a:solidFill>
                <a:effectLst/>
                <a:highlight>
                  <a:srgbClr val="FFFF00"/>
                </a:highlight>
                <a:latin typeface="Tahoma" panose="020B0604030504040204" pitchFamily="34" charset="0"/>
                <a:ea typeface="Arial" panose="020B0604020202020204" pitchFamily="34" charset="0"/>
                <a:cs typeface="Arial" panose="020B0604020202020204" pitchFamily="34" charset="0"/>
              </a:rPr>
              <a:t>8 représentants du collège des collectivités territoriales et des établissements publics locaux ;</a:t>
            </a:r>
            <a:endParaRPr lang="fr-FR" kern="50" dirty="0">
              <a:solidFill>
                <a:srgbClr val="000000"/>
              </a:solidFill>
              <a:effectLst/>
              <a:highlight>
                <a:srgbClr val="FFFF00"/>
              </a:highligh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fr-FR" kern="50" dirty="0">
                <a:solidFill>
                  <a:srgbClr val="000000"/>
                </a:solidFill>
                <a:effectLst/>
                <a:highlight>
                  <a:srgbClr val="FFFF00"/>
                </a:highlight>
                <a:latin typeface="Tahoma" panose="020B0604030504040204" pitchFamily="34" charset="0"/>
                <a:ea typeface="Arial" panose="020B0604020202020204" pitchFamily="34" charset="0"/>
                <a:cs typeface="Arial" panose="020B0604020202020204" pitchFamily="34" charset="0"/>
              </a:rPr>
              <a:t>4 représentants du collège des usagers ;</a:t>
            </a:r>
            <a:endParaRPr lang="fr-FR" kern="50" dirty="0">
              <a:solidFill>
                <a:srgbClr val="000000"/>
              </a:solidFill>
              <a:effectLst/>
              <a:highlight>
                <a:srgbClr val="FFFF00"/>
              </a:highlight>
              <a:latin typeface="Arial" panose="020B0604020202020204" pitchFamily="34" charset="0"/>
              <a:ea typeface="Arial" panose="020B0604020202020204" pitchFamily="34" charset="0"/>
            </a:endParaRPr>
          </a:p>
          <a:p>
            <a:pPr marL="342900" lvl="0" indent="-342900" algn="just">
              <a:buFont typeface="Symbol" panose="05050102010706020507" pitchFamily="18" charset="2"/>
              <a:buChar char=""/>
            </a:pPr>
            <a:r>
              <a:rPr lang="fr-FR" kern="50" dirty="0">
                <a:solidFill>
                  <a:srgbClr val="000000"/>
                </a:solidFill>
                <a:effectLst/>
                <a:highlight>
                  <a:srgbClr val="FFFF00"/>
                </a:highlight>
                <a:latin typeface="Tahoma" panose="020B0604030504040204" pitchFamily="34" charset="0"/>
                <a:ea typeface="Arial" panose="020B0604020202020204" pitchFamily="34" charset="0"/>
                <a:cs typeface="Arial" panose="020B0604020202020204" pitchFamily="34" charset="0"/>
              </a:rPr>
              <a:t>4 </a:t>
            </a:r>
            <a:r>
              <a:rPr lang="fr-FR" kern="50" dirty="0">
                <a:solidFill>
                  <a:srgbClr val="000000"/>
                </a:solidFill>
                <a:highlight>
                  <a:srgbClr val="FFFF00"/>
                </a:highlight>
                <a:latin typeface="Tahoma" panose="020B0604030504040204" pitchFamily="34" charset="0"/>
                <a:ea typeface="Arial" panose="020B0604020202020204" pitchFamily="34" charset="0"/>
                <a:cs typeface="Arial" panose="020B0604020202020204" pitchFamily="34" charset="0"/>
              </a:rPr>
              <a:t>représentants</a:t>
            </a:r>
            <a:r>
              <a:rPr lang="fr-FR" kern="50" dirty="0">
                <a:solidFill>
                  <a:srgbClr val="000000"/>
                </a:solidFill>
                <a:effectLst/>
                <a:highlight>
                  <a:srgbClr val="FFFF00"/>
                </a:highlight>
                <a:latin typeface="Tahoma" panose="020B0604030504040204" pitchFamily="34" charset="0"/>
                <a:ea typeface="Arial" panose="020B0604020202020204" pitchFamily="34" charset="0"/>
                <a:cs typeface="Arial" panose="020B0604020202020204" pitchFamily="34" charset="0"/>
              </a:rPr>
              <a:t> du collège de l’Etat.</a:t>
            </a:r>
            <a:endParaRPr lang="fr-FR" kern="50" dirty="0">
              <a:solidFill>
                <a:srgbClr val="000000"/>
              </a:solidFill>
              <a:effectLst/>
              <a:highlight>
                <a:srgbClr val="FFFF00"/>
              </a:highlight>
              <a:latin typeface="Arial" panose="020B0604020202020204" pitchFamily="34" charset="0"/>
              <a:ea typeface="Arial" panose="020B0604020202020204" pitchFamily="34" charset="0"/>
            </a:endParaRPr>
          </a:p>
          <a:p>
            <a:pPr algn="just"/>
            <a:endParaRPr lang="fr-FR" sz="1800" kern="50" dirty="0">
              <a:solidFill>
                <a:srgbClr val="000000"/>
              </a:solidFill>
              <a:effectLst/>
              <a:latin typeface="Arial" panose="020B0604020202020204" pitchFamily="34" charset="0"/>
              <a:ea typeface="Arial" panose="020B0604020202020204" pitchFamily="34" charset="0"/>
            </a:endParaRPr>
          </a:p>
          <a:p>
            <a:pPr algn="just"/>
            <a:endParaRPr lang="fr-FR" sz="1800" kern="50" dirty="0">
              <a:solidFill>
                <a:srgbClr val="000000"/>
              </a:solidFill>
              <a:effectLst/>
              <a:latin typeface="Arial" panose="020B0604020202020204" pitchFamily="34" charset="0"/>
              <a:ea typeface="Arial" panose="020B0604020202020204" pitchFamily="34" charset="0"/>
            </a:endParaRPr>
          </a:p>
        </p:txBody>
      </p:sp>
      <p:sp>
        <p:nvSpPr>
          <p:cNvPr id="8" name="ZoneTexte 7">
            <a:extLst>
              <a:ext uri="{FF2B5EF4-FFF2-40B4-BE49-F238E27FC236}">
                <a16:creationId xmlns:a16="http://schemas.microsoft.com/office/drawing/2014/main" id="{A14C37D7-2FB1-4BB5-AC8B-AFDEE100E774}"/>
              </a:ext>
            </a:extLst>
          </p:cNvPr>
          <p:cNvSpPr txBox="1"/>
          <p:nvPr/>
        </p:nvSpPr>
        <p:spPr>
          <a:xfrm>
            <a:off x="9712541" y="182038"/>
            <a:ext cx="2059250" cy="3687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lang="fr-FR" sz="1800" dirty="0">
                <a:solidFill>
                  <a:prstClr val="black"/>
                </a:solidFill>
                <a:highlight>
                  <a:srgbClr val="66FF33"/>
                </a:highlight>
                <a:latin typeface="Calibri" panose="020F0502020204030204"/>
              </a:rPr>
              <a:t>Ajout,</a:t>
            </a:r>
            <a:r>
              <a:rPr lang="fr-FR" sz="1800" dirty="0">
                <a:solidFill>
                  <a:prstClr val="black"/>
                </a:solidFill>
                <a:latin typeface="Calibri" panose="020F0502020204030204"/>
              </a:rPr>
              <a:t> </a:t>
            </a:r>
            <a:r>
              <a:rPr lang="fr-FR" sz="1800" dirty="0">
                <a:solidFill>
                  <a:prstClr val="black"/>
                </a:solidFill>
                <a:highlight>
                  <a:srgbClr val="FFFF00"/>
                </a:highlight>
                <a:latin typeface="Calibri" panose="020F0502020204030204"/>
              </a:rPr>
              <a:t>modification</a:t>
            </a:r>
            <a:endParaRPr kumimoji="0" lang="fr-FR"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527851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097280" y="287374"/>
            <a:ext cx="10058400" cy="842010"/>
          </a:xfrm>
        </p:spPr>
        <p:txBody>
          <a:bodyPr>
            <a:normAutofit/>
          </a:bodyPr>
          <a:lstStyle/>
          <a:p>
            <a:pPr algn="ctr"/>
            <a:r>
              <a:rPr lang="fr-FR" sz="3200" b="1" dirty="0">
                <a:solidFill>
                  <a:srgbClr val="0070C0"/>
                </a:solidFill>
              </a:rPr>
              <a:t>Propositions de modifications du règlement</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767178" y="1003178"/>
            <a:ext cx="7018539" cy="4838329"/>
          </a:xfrm>
        </p:spPr>
        <p:txBody>
          <a:bodyPr>
            <a:normAutofit/>
          </a:bodyPr>
          <a:lstStyle/>
          <a:p>
            <a:pPr marL="0" indent="0">
              <a:buNone/>
            </a:pPr>
            <a:endParaRPr lang="fr-FR" sz="3200" dirty="0">
              <a:solidFill>
                <a:schemeClr val="tx1"/>
              </a:solidFill>
              <a:highlight>
                <a:srgbClr val="66FF33"/>
              </a:highlight>
            </a:endParaRPr>
          </a:p>
          <a:p>
            <a:pPr marL="0" indent="0">
              <a:buNone/>
            </a:pPr>
            <a:endParaRPr lang="fr-FR" sz="3200" dirty="0">
              <a:solidFill>
                <a:schemeClr val="tx1"/>
              </a:solidFill>
            </a:endParaRPr>
          </a:p>
          <a:p>
            <a:pPr marL="514350" indent="-514350">
              <a:buAutoNum type="arabicPeriod" startAt="3"/>
            </a:pPr>
            <a:endParaRPr lang="fr-FR" sz="3200" dirty="0"/>
          </a:p>
          <a:p>
            <a:pPr marL="0" indent="0">
              <a:buNone/>
            </a:pPr>
            <a:endParaRPr lang="fr-FR" sz="3200" dirty="0">
              <a:solidFill>
                <a:schemeClr val="tx1"/>
              </a:solidFill>
            </a:endParaRPr>
          </a:p>
          <a:p>
            <a:pPr marL="0" indent="0">
              <a:buNone/>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0" indent="0">
              <a:buNone/>
            </a:pPr>
            <a:endParaRPr lang="fr-FR"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endParaRPr lang="fr-FR" dirty="0"/>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pPr/>
              <a:t>21</a:t>
            </a:fld>
            <a:endParaRPr lang="fr-FR" dirty="0"/>
          </a:p>
        </p:txBody>
      </p:sp>
      <p:sp>
        <p:nvSpPr>
          <p:cNvPr id="9" name="ZoneTexte 8">
            <a:extLst>
              <a:ext uri="{FF2B5EF4-FFF2-40B4-BE49-F238E27FC236}">
                <a16:creationId xmlns:a16="http://schemas.microsoft.com/office/drawing/2014/main" id="{FA3826FA-B12D-4E61-80B6-6D1EC9B61381}"/>
              </a:ext>
            </a:extLst>
          </p:cNvPr>
          <p:cNvSpPr txBox="1"/>
          <p:nvPr/>
        </p:nvSpPr>
        <p:spPr>
          <a:xfrm>
            <a:off x="838199" y="1360865"/>
            <a:ext cx="10975849" cy="3785652"/>
          </a:xfrm>
          <a:prstGeom prst="rect">
            <a:avLst/>
          </a:prstGeom>
          <a:noFill/>
        </p:spPr>
        <p:txBody>
          <a:bodyPr wrap="square">
            <a:spAutoFit/>
          </a:bodyPr>
          <a:lstStyle/>
          <a:p>
            <a:pPr algn="just"/>
            <a:r>
              <a:rPr lang="fr-FR" sz="2400" b="1" kern="50" dirty="0">
                <a:solidFill>
                  <a:srgbClr val="5B9BD5"/>
                </a:solidFill>
                <a:effectLst/>
                <a:latin typeface="Tahoma" panose="020B0604030504040204" pitchFamily="34" charset="0"/>
                <a:ea typeface="Tahoma" panose="020B0604030504040204" pitchFamily="34" charset="0"/>
              </a:rPr>
              <a:t>Article 8 : Ordre du jour, convocation et périodicité des réunions</a:t>
            </a:r>
          </a:p>
          <a:p>
            <a:pPr algn="just"/>
            <a:endParaRPr lang="fr-FR" sz="2400" kern="50" dirty="0">
              <a:solidFill>
                <a:srgbClr val="000000"/>
              </a:solidFill>
              <a:effectLst/>
              <a:latin typeface="Arial" panose="020B0604020202020204" pitchFamily="34" charset="0"/>
              <a:ea typeface="Arial" panose="020B0604020202020204" pitchFamily="34" charset="0"/>
            </a:endParaRPr>
          </a:p>
          <a:p>
            <a:pPr algn="just"/>
            <a:r>
              <a:rPr lang="fr-FR" sz="2400" kern="50" dirty="0">
                <a:solidFill>
                  <a:srgbClr val="000000"/>
                </a:solidFill>
                <a:highlight>
                  <a:srgbClr val="66FF33"/>
                </a:highlight>
                <a:latin typeface="Tahoma" panose="020B0604030504040204" pitchFamily="34" charset="0"/>
                <a:ea typeface="Tahoma" panose="020B0604030504040204" pitchFamily="34" charset="0"/>
                <a:cs typeface="Tahoma" panose="020B0604030504040204" pitchFamily="34" charset="0"/>
              </a:rPr>
              <a:t>Les réunions de la CLE et des Commissions Thématiques peuvent se tenir en tout lieu utile dans le périmètre du SAGE ou en visio-conférence.</a:t>
            </a:r>
          </a:p>
          <a:p>
            <a:pPr algn="just"/>
            <a:endParaRPr lang="fr-FR" sz="2400" kern="50" dirty="0">
              <a:solidFill>
                <a:srgbClr val="000000"/>
              </a:solidFill>
              <a:effectLst/>
              <a:latin typeface="Arial" panose="020B0604020202020204" pitchFamily="34" charset="0"/>
              <a:ea typeface="Arial" panose="020B0604020202020204" pitchFamily="34" charset="0"/>
            </a:endParaRPr>
          </a:p>
          <a:p>
            <a:pPr algn="just"/>
            <a:r>
              <a:rPr lang="fr-FR" sz="2400" kern="50" dirty="0">
                <a:solidFill>
                  <a:srgbClr val="000000"/>
                </a:solidFill>
                <a:effectLst/>
                <a:highlight>
                  <a:srgbClr val="00FF00"/>
                </a:highlight>
                <a:latin typeface="Tahoma" panose="020B0604030504040204" pitchFamily="34" charset="0"/>
                <a:ea typeface="Arial" panose="020B0604020202020204" pitchFamily="34" charset="0"/>
                <a:cs typeface="Arial" panose="020B0604020202020204" pitchFamily="34" charset="0"/>
              </a:rPr>
              <a:t>Pendant toute la durée d’une situation d’état d’urgence sanitaire, les CLE sont autorisées à délibérer par voie dématérialisée, sur décision du président de la CLE qui informe chacun</a:t>
            </a:r>
            <a:r>
              <a:rPr lang="fr-FR" sz="2400" kern="50" dirty="0">
                <a:solidFill>
                  <a:srgbClr val="000000"/>
                </a:solidFill>
                <a:highlight>
                  <a:srgbClr val="00FF00"/>
                </a:highlight>
                <a:latin typeface="Arial" panose="020B0604020202020204" pitchFamily="34" charset="0"/>
                <a:ea typeface="Arial" panose="020B0604020202020204" pitchFamily="34" charset="0"/>
              </a:rPr>
              <a:t> </a:t>
            </a:r>
            <a:r>
              <a:rPr lang="fr-FR" sz="2400" kern="50" dirty="0">
                <a:solidFill>
                  <a:srgbClr val="000000"/>
                </a:solidFill>
                <a:effectLst/>
                <a:highlight>
                  <a:srgbClr val="00FF00"/>
                </a:highlight>
                <a:latin typeface="Tahoma" panose="020B0604030504040204" pitchFamily="34" charset="0"/>
                <a:ea typeface="Arial" panose="020B0604020202020204" pitchFamily="34" charset="0"/>
                <a:cs typeface="Arial" panose="020B0604020202020204" pitchFamily="34" charset="0"/>
              </a:rPr>
              <a:t>des membres des modalités employées. A titre très exceptionnel, et pour des décisions</a:t>
            </a:r>
            <a:r>
              <a:rPr lang="fr-FR" sz="2400" kern="50" dirty="0">
                <a:solidFill>
                  <a:srgbClr val="000000"/>
                </a:solidFill>
                <a:highlight>
                  <a:srgbClr val="00FF00"/>
                </a:highlight>
                <a:latin typeface="Arial" panose="020B0604020202020204" pitchFamily="34" charset="0"/>
                <a:ea typeface="Arial" panose="020B0604020202020204" pitchFamily="34" charset="0"/>
              </a:rPr>
              <a:t> </a:t>
            </a:r>
            <a:r>
              <a:rPr lang="fr-FR" sz="2400" kern="50" dirty="0">
                <a:solidFill>
                  <a:srgbClr val="000000"/>
                </a:solidFill>
                <a:effectLst/>
                <a:highlight>
                  <a:srgbClr val="00FF00"/>
                </a:highlight>
                <a:latin typeface="Tahoma" panose="020B0604030504040204" pitchFamily="34" charset="0"/>
                <a:ea typeface="Arial" panose="020B0604020202020204" pitchFamily="34" charset="0"/>
                <a:cs typeface="Arial" panose="020B0604020202020204" pitchFamily="34" charset="0"/>
              </a:rPr>
              <a:t>à caractère urgent, les CLE peuvent se réunir sans respecter les règles de quorum.</a:t>
            </a:r>
            <a:endParaRPr lang="fr-FR" sz="2400" kern="50" dirty="0">
              <a:solidFill>
                <a:srgbClr val="000000"/>
              </a:solidFill>
              <a:effectLst/>
              <a:latin typeface="Arial" panose="020B0604020202020204" pitchFamily="34" charset="0"/>
              <a:ea typeface="Arial" panose="020B0604020202020204" pitchFamily="34" charset="0"/>
            </a:endParaRPr>
          </a:p>
        </p:txBody>
      </p:sp>
      <p:sp>
        <p:nvSpPr>
          <p:cNvPr id="8" name="ZoneTexte 7">
            <a:extLst>
              <a:ext uri="{FF2B5EF4-FFF2-40B4-BE49-F238E27FC236}">
                <a16:creationId xmlns:a16="http://schemas.microsoft.com/office/drawing/2014/main" id="{A3D2E74B-36EF-4D01-A5C8-C261011FEDAB}"/>
              </a:ext>
            </a:extLst>
          </p:cNvPr>
          <p:cNvSpPr txBox="1"/>
          <p:nvPr/>
        </p:nvSpPr>
        <p:spPr>
          <a:xfrm>
            <a:off x="9739174" y="524002"/>
            <a:ext cx="2059250" cy="3687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lang="fr-FR" sz="1800" dirty="0">
                <a:solidFill>
                  <a:prstClr val="black"/>
                </a:solidFill>
                <a:highlight>
                  <a:srgbClr val="66FF33"/>
                </a:highlight>
                <a:latin typeface="Calibri" panose="020F0502020204030204"/>
              </a:rPr>
              <a:t>Ajout,</a:t>
            </a:r>
            <a:r>
              <a:rPr lang="fr-FR" sz="1800" dirty="0">
                <a:solidFill>
                  <a:prstClr val="black"/>
                </a:solidFill>
                <a:latin typeface="Calibri" panose="020F0502020204030204"/>
              </a:rPr>
              <a:t> </a:t>
            </a:r>
            <a:r>
              <a:rPr lang="fr-FR" sz="1800" dirty="0">
                <a:solidFill>
                  <a:prstClr val="black"/>
                </a:solidFill>
                <a:highlight>
                  <a:srgbClr val="FFFF00"/>
                </a:highlight>
                <a:latin typeface="Calibri" panose="020F0502020204030204"/>
              </a:rPr>
              <a:t>modification</a:t>
            </a:r>
            <a:endParaRPr kumimoji="0" lang="fr-FR"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1321576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097280" y="287374"/>
            <a:ext cx="10058400" cy="842010"/>
          </a:xfrm>
        </p:spPr>
        <p:txBody>
          <a:bodyPr>
            <a:normAutofit/>
          </a:bodyPr>
          <a:lstStyle/>
          <a:p>
            <a:pPr algn="ctr"/>
            <a:r>
              <a:rPr lang="fr-FR" sz="3200" b="1" dirty="0">
                <a:solidFill>
                  <a:srgbClr val="0070C0"/>
                </a:solidFill>
              </a:rPr>
              <a:t>Propositions de modifications du règlement</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767178" y="1003178"/>
            <a:ext cx="7018539" cy="4838329"/>
          </a:xfrm>
        </p:spPr>
        <p:txBody>
          <a:bodyPr>
            <a:normAutofit/>
          </a:bodyPr>
          <a:lstStyle/>
          <a:p>
            <a:pPr marL="0" indent="0">
              <a:buNone/>
            </a:pPr>
            <a:endParaRPr lang="fr-FR" sz="3200" dirty="0">
              <a:solidFill>
                <a:schemeClr val="tx1"/>
              </a:solidFill>
              <a:highlight>
                <a:srgbClr val="66FF33"/>
              </a:highlight>
            </a:endParaRPr>
          </a:p>
          <a:p>
            <a:pPr marL="0" indent="0">
              <a:buNone/>
            </a:pPr>
            <a:endParaRPr lang="fr-FR" sz="3200" dirty="0">
              <a:solidFill>
                <a:schemeClr val="tx1"/>
              </a:solidFill>
            </a:endParaRPr>
          </a:p>
          <a:p>
            <a:pPr marL="514350" indent="-514350">
              <a:buAutoNum type="arabicPeriod" startAt="3"/>
            </a:pPr>
            <a:endParaRPr lang="fr-FR" sz="3200" dirty="0"/>
          </a:p>
          <a:p>
            <a:pPr marL="0" indent="0">
              <a:buNone/>
            </a:pPr>
            <a:endParaRPr lang="fr-FR" sz="3200" dirty="0">
              <a:solidFill>
                <a:schemeClr val="tx1"/>
              </a:solidFill>
            </a:endParaRPr>
          </a:p>
          <a:p>
            <a:pPr marL="0" indent="0">
              <a:buNone/>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0" indent="0">
              <a:buNone/>
            </a:pPr>
            <a:endParaRPr lang="fr-FR"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a:t>Sage de l’Authie</a:t>
            </a:r>
            <a:endParaRPr lang="fr-FR" dirty="0"/>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pPr/>
              <a:t>22</a:t>
            </a:fld>
            <a:endParaRPr lang="fr-FR" dirty="0"/>
          </a:p>
        </p:txBody>
      </p:sp>
      <p:sp>
        <p:nvSpPr>
          <p:cNvPr id="9" name="ZoneTexte 8">
            <a:extLst>
              <a:ext uri="{FF2B5EF4-FFF2-40B4-BE49-F238E27FC236}">
                <a16:creationId xmlns:a16="http://schemas.microsoft.com/office/drawing/2014/main" id="{75974656-57E1-4FEC-8B5D-328680741D94}"/>
              </a:ext>
            </a:extLst>
          </p:cNvPr>
          <p:cNvSpPr txBox="1"/>
          <p:nvPr/>
        </p:nvSpPr>
        <p:spPr>
          <a:xfrm>
            <a:off x="604834" y="1129384"/>
            <a:ext cx="11257982" cy="2677656"/>
          </a:xfrm>
          <a:prstGeom prst="rect">
            <a:avLst/>
          </a:prstGeom>
          <a:noFill/>
        </p:spPr>
        <p:txBody>
          <a:bodyPr wrap="square">
            <a:spAutoFit/>
          </a:bodyPr>
          <a:lstStyle/>
          <a:p>
            <a:pPr algn="just"/>
            <a:r>
              <a:rPr lang="fr-FR" sz="2400" b="1" kern="50" dirty="0">
                <a:solidFill>
                  <a:srgbClr val="5B9BD5"/>
                </a:solidFill>
                <a:effectLst/>
                <a:latin typeface="Tahoma" panose="020B0604030504040204" pitchFamily="34" charset="0"/>
                <a:ea typeface="Tahoma" panose="020B0604030504040204" pitchFamily="34" charset="0"/>
              </a:rPr>
              <a:t>Article 9 : Délibération et vote</a:t>
            </a:r>
          </a:p>
          <a:p>
            <a:pPr algn="just"/>
            <a:endParaRPr lang="fr-FR" sz="2400" kern="50" dirty="0">
              <a:solidFill>
                <a:srgbClr val="000000"/>
              </a:solidFill>
              <a:effectLst/>
              <a:latin typeface="Tahoma" panose="020B0604030504040204" pitchFamily="34" charset="0"/>
              <a:ea typeface="Arial" panose="020B0604020202020204" pitchFamily="34" charset="0"/>
              <a:cs typeface="Arial" panose="020B0604020202020204" pitchFamily="34" charset="0"/>
            </a:endParaRPr>
          </a:p>
          <a:p>
            <a:pPr algn="just"/>
            <a:r>
              <a:rPr lang="fr-FR" sz="2400" kern="50" dirty="0">
                <a:solidFill>
                  <a:srgbClr val="000000"/>
                </a:solidFill>
                <a:effectLst/>
                <a:latin typeface="Tahoma" panose="020B0604030504040204" pitchFamily="34" charset="0"/>
                <a:ea typeface="Arial" panose="020B0604020202020204" pitchFamily="34" charset="0"/>
                <a:cs typeface="Arial" panose="020B0604020202020204" pitchFamily="34" charset="0"/>
              </a:rPr>
              <a:t>…la CLE peut valablement délibérer sur ses règles de fonctionnement ainsi que sur l'adoption, la modification et la révision du schéma d'aménagement et de gestion des eaux que si les deux tiers de ses membres sont présents ou représentés </a:t>
            </a:r>
            <a:r>
              <a:rPr lang="fr-FR" sz="2400" kern="50" dirty="0">
                <a:solidFill>
                  <a:srgbClr val="000000"/>
                </a:solidFill>
                <a:effectLst/>
                <a:highlight>
                  <a:srgbClr val="66FF33"/>
                </a:highlight>
                <a:latin typeface="Tahoma" panose="020B0604030504040204" pitchFamily="34" charset="0"/>
                <a:ea typeface="Arial" panose="020B0604020202020204" pitchFamily="34" charset="0"/>
                <a:cs typeface="Arial" panose="020B0604020202020204" pitchFamily="34" charset="0"/>
              </a:rPr>
              <a:t>sauf pour la modification des Commissions Thématiques où la majorité suffit.</a:t>
            </a:r>
          </a:p>
        </p:txBody>
      </p:sp>
      <p:sp>
        <p:nvSpPr>
          <p:cNvPr id="8" name="ZoneTexte 7">
            <a:extLst>
              <a:ext uri="{FF2B5EF4-FFF2-40B4-BE49-F238E27FC236}">
                <a16:creationId xmlns:a16="http://schemas.microsoft.com/office/drawing/2014/main" id="{68E2A4D6-91F6-40B3-99E0-B583934A38C4}"/>
              </a:ext>
            </a:extLst>
          </p:cNvPr>
          <p:cNvSpPr txBox="1"/>
          <p:nvPr/>
        </p:nvSpPr>
        <p:spPr>
          <a:xfrm>
            <a:off x="9739174" y="524002"/>
            <a:ext cx="2059250" cy="3687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lang="fr-FR" sz="1800" dirty="0">
                <a:solidFill>
                  <a:prstClr val="black"/>
                </a:solidFill>
                <a:highlight>
                  <a:srgbClr val="66FF33"/>
                </a:highlight>
                <a:latin typeface="Calibri" panose="020F0502020204030204"/>
              </a:rPr>
              <a:t>Ajout,</a:t>
            </a:r>
            <a:r>
              <a:rPr lang="fr-FR" sz="1800" dirty="0">
                <a:solidFill>
                  <a:prstClr val="black"/>
                </a:solidFill>
                <a:latin typeface="Calibri" panose="020F0502020204030204"/>
              </a:rPr>
              <a:t> </a:t>
            </a:r>
            <a:r>
              <a:rPr lang="fr-FR" sz="1800" dirty="0">
                <a:solidFill>
                  <a:prstClr val="black"/>
                </a:solidFill>
                <a:highlight>
                  <a:srgbClr val="FFFF00"/>
                </a:highlight>
                <a:latin typeface="Calibri" panose="020F0502020204030204"/>
              </a:rPr>
              <a:t>modification</a:t>
            </a:r>
            <a:endParaRPr kumimoji="0" lang="fr-FR"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2048143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3C388FE-532B-4326-A8B6-5633A5B6BABE}"/>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EC6B5B68-1055-41B0-BCC4-8B5943427F6D}"/>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F27B5EDE-E6F9-4C5E-B8D9-9108C104A433}"/>
              </a:ext>
            </a:extLst>
          </p:cNvPr>
          <p:cNvSpPr>
            <a:spLocks noGrp="1"/>
          </p:cNvSpPr>
          <p:nvPr>
            <p:ph type="sldNum" sz="quarter" idx="12"/>
          </p:nvPr>
        </p:nvSpPr>
        <p:spPr/>
        <p:txBody>
          <a:bodyPr/>
          <a:lstStyle/>
          <a:p>
            <a:fld id="{B9313472-45EF-469F-9C12-18D63CA62E90}" type="slidenum">
              <a:rPr lang="fr-FR" smtClean="0"/>
              <a:t>23</a:t>
            </a:fld>
            <a:endParaRPr lang="fr-FR"/>
          </a:p>
        </p:txBody>
      </p:sp>
      <p:sp>
        <p:nvSpPr>
          <p:cNvPr id="9" name="Espace réservé du contenu 2">
            <a:extLst>
              <a:ext uri="{FF2B5EF4-FFF2-40B4-BE49-F238E27FC236}">
                <a16:creationId xmlns:a16="http://schemas.microsoft.com/office/drawing/2014/main" id="{E0589ECE-9228-44AC-885F-E05D66A6B99C}"/>
              </a:ext>
            </a:extLst>
          </p:cNvPr>
          <p:cNvSpPr txBox="1">
            <a:spLocks/>
          </p:cNvSpPr>
          <p:nvPr/>
        </p:nvSpPr>
        <p:spPr>
          <a:xfrm>
            <a:off x="776056" y="1009835"/>
            <a:ext cx="11066755" cy="4838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400" b="1" dirty="0"/>
              <a:t>Sur proposition du Président, nomination d’un Vice-président</a:t>
            </a:r>
          </a:p>
          <a:p>
            <a:pPr marL="0" indent="0" algn="ctr">
              <a:buNone/>
            </a:pPr>
            <a:endParaRPr lang="fr-FR" sz="4400" b="1" dirty="0"/>
          </a:p>
          <a:p>
            <a:endParaRPr lang="fr-FR" sz="2400" dirty="0"/>
          </a:p>
          <a:p>
            <a:endParaRPr lang="fr-FR" sz="2400" dirty="0"/>
          </a:p>
          <a:p>
            <a:endParaRPr lang="fr-FR" sz="2400" dirty="0"/>
          </a:p>
          <a:p>
            <a:pPr marL="0" indent="0">
              <a:buFont typeface="Arial" panose="020B0604020202020204" pitchFamily="34" charset="0"/>
              <a:buNone/>
            </a:pPr>
            <a:endParaRPr lang="fr-FR" sz="2400" dirty="0"/>
          </a:p>
          <a:p>
            <a:pPr>
              <a:buFont typeface="Wingdings" panose="05000000000000000000" pitchFamily="2" charset="2"/>
              <a:buChar char="Ø"/>
            </a:pPr>
            <a:endParaRPr lang="fr-FR" sz="2400" dirty="0"/>
          </a:p>
          <a:p>
            <a:pPr marL="0" indent="0">
              <a:buFont typeface="Arial" panose="020B0604020202020204" pitchFamily="34" charset="0"/>
              <a:buNone/>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0" indent="0">
              <a:buFont typeface="Arial" panose="020B0604020202020204" pitchFamily="34" charset="0"/>
              <a:buNone/>
            </a:pPr>
            <a:endParaRPr lang="fr-FR" dirty="0"/>
          </a:p>
        </p:txBody>
      </p:sp>
      <p:sp>
        <p:nvSpPr>
          <p:cNvPr id="10" name="Titre 1">
            <a:extLst>
              <a:ext uri="{FF2B5EF4-FFF2-40B4-BE49-F238E27FC236}">
                <a16:creationId xmlns:a16="http://schemas.microsoft.com/office/drawing/2014/main" id="{92EF0184-56ED-485D-ACB1-94B2DF80F3C5}"/>
              </a:ext>
            </a:extLst>
          </p:cNvPr>
          <p:cNvSpPr txBox="1">
            <a:spLocks/>
          </p:cNvSpPr>
          <p:nvPr/>
        </p:nvSpPr>
        <p:spPr>
          <a:xfrm>
            <a:off x="1066800" y="0"/>
            <a:ext cx="10058400" cy="8413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70C0"/>
                </a:solidFill>
              </a:rPr>
              <a:t>Election du Vice-président</a:t>
            </a:r>
          </a:p>
        </p:txBody>
      </p:sp>
      <p:pic>
        <p:nvPicPr>
          <p:cNvPr id="7" name="Picture 2" descr="Résultats des élections - Saint-Cyr-L'École, site officiel de la Mairie  Saint-Cyr-L'École, site officiel de la Mairie">
            <a:extLst>
              <a:ext uri="{FF2B5EF4-FFF2-40B4-BE49-F238E27FC236}">
                <a16:creationId xmlns:a16="http://schemas.microsoft.com/office/drawing/2014/main" id="{A331FE3F-DC8A-4948-9D89-B739F6A0A6C5}"/>
              </a:ext>
            </a:extLst>
          </p:cNvPr>
          <p:cNvPicPr>
            <a:picLocks noChangeAspect="1" noChangeArrowheads="1"/>
          </p:cNvPicPr>
          <p:nvPr/>
        </p:nvPicPr>
        <p:blipFill>
          <a:blip r:embed="rId3"/>
          <a:srcRect/>
          <a:stretch>
            <a:fillRect/>
          </a:stretch>
        </p:blipFill>
        <p:spPr bwMode="auto">
          <a:xfrm>
            <a:off x="3409950" y="2327275"/>
            <a:ext cx="5372100" cy="4029075"/>
          </a:xfrm>
          <a:prstGeom prst="rect">
            <a:avLst/>
          </a:prstGeom>
          <a:noFill/>
        </p:spPr>
      </p:pic>
    </p:spTree>
    <p:extLst>
      <p:ext uri="{BB962C8B-B14F-4D97-AF65-F5344CB8AC3E}">
        <p14:creationId xmlns:p14="http://schemas.microsoft.com/office/powerpoint/2010/main" val="1049916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097280" y="287374"/>
            <a:ext cx="10058400" cy="842010"/>
          </a:xfrm>
        </p:spPr>
        <p:txBody>
          <a:bodyPr>
            <a:normAutofit/>
          </a:bodyPr>
          <a:lstStyle/>
          <a:p>
            <a:pPr algn="ctr"/>
            <a:r>
              <a:rPr lang="fr-FR" sz="3200" b="1" dirty="0">
                <a:solidFill>
                  <a:srgbClr val="0070C0"/>
                </a:solidFill>
              </a:rPr>
              <a:t>Présentation des Commissions Thématiques</a:t>
            </a:r>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24</a:t>
            </a:fld>
            <a:endParaRPr lang="fr-FR" dirty="0"/>
          </a:p>
        </p:txBody>
      </p:sp>
      <p:sp>
        <p:nvSpPr>
          <p:cNvPr id="14" name="Rectangle 13">
            <a:extLst>
              <a:ext uri="{FF2B5EF4-FFF2-40B4-BE49-F238E27FC236}">
                <a16:creationId xmlns:a16="http://schemas.microsoft.com/office/drawing/2014/main" id="{36BF1E3D-D7BC-4157-914E-EEA7D0A270B7}"/>
              </a:ext>
            </a:extLst>
          </p:cNvPr>
          <p:cNvSpPr/>
          <p:nvPr/>
        </p:nvSpPr>
        <p:spPr>
          <a:xfrm>
            <a:off x="4546092" y="1471930"/>
            <a:ext cx="31607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CT 1:</a:t>
            </a:r>
          </a:p>
          <a:p>
            <a:pPr algn="ctr"/>
            <a:r>
              <a:rPr lang="fr-FR" dirty="0"/>
              <a:t>Gestion des milieux aquatiques</a:t>
            </a:r>
          </a:p>
        </p:txBody>
      </p:sp>
      <p:sp>
        <p:nvSpPr>
          <p:cNvPr id="34" name="Rectangle 33">
            <a:extLst>
              <a:ext uri="{FF2B5EF4-FFF2-40B4-BE49-F238E27FC236}">
                <a16:creationId xmlns:a16="http://schemas.microsoft.com/office/drawing/2014/main" id="{FCB49CF9-A1E6-43F9-9C1B-B2175FF0C9B1}"/>
              </a:ext>
            </a:extLst>
          </p:cNvPr>
          <p:cNvSpPr/>
          <p:nvPr/>
        </p:nvSpPr>
        <p:spPr>
          <a:xfrm>
            <a:off x="4546092" y="2657194"/>
            <a:ext cx="31607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CT 2:</a:t>
            </a:r>
          </a:p>
          <a:p>
            <a:pPr algn="ctr"/>
            <a:r>
              <a:rPr lang="fr-FR" dirty="0"/>
              <a:t>Erosion, ruissellement et inondations</a:t>
            </a:r>
          </a:p>
        </p:txBody>
      </p:sp>
      <p:sp>
        <p:nvSpPr>
          <p:cNvPr id="35" name="Rectangle 34">
            <a:extLst>
              <a:ext uri="{FF2B5EF4-FFF2-40B4-BE49-F238E27FC236}">
                <a16:creationId xmlns:a16="http://schemas.microsoft.com/office/drawing/2014/main" id="{68207750-8704-4C5D-B507-78F18095A95C}"/>
              </a:ext>
            </a:extLst>
          </p:cNvPr>
          <p:cNvSpPr/>
          <p:nvPr/>
        </p:nvSpPr>
        <p:spPr>
          <a:xfrm>
            <a:off x="4546092" y="3842458"/>
            <a:ext cx="31607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CT 3:</a:t>
            </a:r>
          </a:p>
          <a:p>
            <a:pPr algn="ctr"/>
            <a:r>
              <a:rPr lang="fr-FR" dirty="0"/>
              <a:t>Gestion de la ressource en eau</a:t>
            </a:r>
          </a:p>
        </p:txBody>
      </p:sp>
      <p:sp>
        <p:nvSpPr>
          <p:cNvPr id="36" name="Rectangle 35">
            <a:extLst>
              <a:ext uri="{FF2B5EF4-FFF2-40B4-BE49-F238E27FC236}">
                <a16:creationId xmlns:a16="http://schemas.microsoft.com/office/drawing/2014/main" id="{16BEE483-76C7-4560-9C4E-906BCE882755}"/>
              </a:ext>
            </a:extLst>
          </p:cNvPr>
          <p:cNvSpPr/>
          <p:nvPr/>
        </p:nvSpPr>
        <p:spPr>
          <a:xfrm>
            <a:off x="4546092" y="5027722"/>
            <a:ext cx="31607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CT 4:</a:t>
            </a:r>
          </a:p>
          <a:p>
            <a:pPr algn="ctr"/>
            <a:r>
              <a:rPr lang="fr-FR" dirty="0"/>
              <a:t>Communication et développement du territoire</a:t>
            </a:r>
          </a:p>
        </p:txBody>
      </p:sp>
      <p:sp>
        <p:nvSpPr>
          <p:cNvPr id="15" name="Flèche : droite 14">
            <a:extLst>
              <a:ext uri="{FF2B5EF4-FFF2-40B4-BE49-F238E27FC236}">
                <a16:creationId xmlns:a16="http://schemas.microsoft.com/office/drawing/2014/main" id="{E072A866-5320-4308-A699-73BBD9A3A7B7}"/>
              </a:ext>
            </a:extLst>
          </p:cNvPr>
          <p:cNvSpPr/>
          <p:nvPr/>
        </p:nvSpPr>
        <p:spPr>
          <a:xfrm>
            <a:off x="7848600" y="168681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 droite 36">
            <a:extLst>
              <a:ext uri="{FF2B5EF4-FFF2-40B4-BE49-F238E27FC236}">
                <a16:creationId xmlns:a16="http://schemas.microsoft.com/office/drawing/2014/main" id="{03A74C53-7A97-49E7-A732-FE43CAB87E8A}"/>
              </a:ext>
            </a:extLst>
          </p:cNvPr>
          <p:cNvSpPr/>
          <p:nvPr/>
        </p:nvSpPr>
        <p:spPr>
          <a:xfrm>
            <a:off x="7848600" y="287207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 droite 37">
            <a:extLst>
              <a:ext uri="{FF2B5EF4-FFF2-40B4-BE49-F238E27FC236}">
                <a16:creationId xmlns:a16="http://schemas.microsoft.com/office/drawing/2014/main" id="{14F6343D-514E-4AF5-BA61-DF1102FFD934}"/>
              </a:ext>
            </a:extLst>
          </p:cNvPr>
          <p:cNvSpPr/>
          <p:nvPr/>
        </p:nvSpPr>
        <p:spPr>
          <a:xfrm>
            <a:off x="7848600" y="405734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 droite 38">
            <a:extLst>
              <a:ext uri="{FF2B5EF4-FFF2-40B4-BE49-F238E27FC236}">
                <a16:creationId xmlns:a16="http://schemas.microsoft.com/office/drawing/2014/main" id="{15DED233-CD1C-4E3F-AE90-3E528230266E}"/>
              </a:ext>
            </a:extLst>
          </p:cNvPr>
          <p:cNvSpPr/>
          <p:nvPr/>
        </p:nvSpPr>
        <p:spPr>
          <a:xfrm>
            <a:off x="7827264" y="52426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CF9594BB-0B9C-4CA2-83FB-E3B32D2D9930}"/>
              </a:ext>
            </a:extLst>
          </p:cNvPr>
          <p:cNvSpPr txBox="1"/>
          <p:nvPr/>
        </p:nvSpPr>
        <p:spPr>
          <a:xfrm>
            <a:off x="8985504" y="1189434"/>
            <a:ext cx="3160776" cy="5632311"/>
          </a:xfrm>
          <a:prstGeom prst="rect">
            <a:avLst/>
          </a:prstGeom>
          <a:noFill/>
        </p:spPr>
        <p:txBody>
          <a:bodyPr wrap="square" rtlCol="0">
            <a:spAutoFit/>
          </a:bodyPr>
          <a:lstStyle/>
          <a:p>
            <a:pPr marL="285750" indent="-285750">
              <a:buFont typeface="Arial" panose="020B0604020202020204" pitchFamily="34" charset="0"/>
              <a:buChar char="•"/>
            </a:pPr>
            <a:r>
              <a:rPr lang="fr-FR" b="1" dirty="0"/>
              <a:t>Gestion des cours d’eau, canaux, plans d’eau</a:t>
            </a:r>
          </a:p>
          <a:p>
            <a:pPr marL="285750" indent="-285750">
              <a:buFont typeface="Arial" panose="020B0604020202020204" pitchFamily="34" charset="0"/>
              <a:buChar char="•"/>
            </a:pPr>
            <a:r>
              <a:rPr lang="fr-FR" b="1" dirty="0"/>
              <a:t>Patrimoine piscicole: barrages</a:t>
            </a:r>
          </a:p>
          <a:p>
            <a:pPr marL="285750" indent="-285750">
              <a:buFont typeface="Arial" panose="020B0604020202020204" pitchFamily="34" charset="0"/>
              <a:buChar char="•"/>
            </a:pPr>
            <a:r>
              <a:rPr lang="fr-FR" b="1" dirty="0"/>
              <a:t>Milieux naturels: ZH</a:t>
            </a:r>
          </a:p>
          <a:p>
            <a:r>
              <a:rPr lang="fr-FR" dirty="0"/>
              <a:t>--------------------------------------</a:t>
            </a:r>
          </a:p>
          <a:p>
            <a:pPr marL="285750" indent="-285750">
              <a:buFont typeface="Arial" panose="020B0604020202020204" pitchFamily="34" charset="0"/>
              <a:buChar char="•"/>
            </a:pPr>
            <a:r>
              <a:rPr lang="fr-FR" b="1" dirty="0"/>
              <a:t>Erosion des sols et ruissellement rural</a:t>
            </a:r>
          </a:p>
          <a:p>
            <a:pPr marL="285750" indent="-285750">
              <a:buFont typeface="Arial" panose="020B0604020202020204" pitchFamily="34" charset="0"/>
              <a:buChar char="•"/>
            </a:pPr>
            <a:r>
              <a:rPr lang="fr-FR" b="1" dirty="0"/>
              <a:t>Gestion des inondations</a:t>
            </a:r>
          </a:p>
          <a:p>
            <a:r>
              <a:rPr lang="fr-FR" dirty="0"/>
              <a:t>--------------------------------------</a:t>
            </a:r>
          </a:p>
          <a:p>
            <a:pPr marL="285750" indent="-285750">
              <a:buFont typeface="Arial" panose="020B0604020202020204" pitchFamily="34" charset="0"/>
              <a:buChar char="•"/>
            </a:pPr>
            <a:r>
              <a:rPr lang="fr-FR" b="1" dirty="0"/>
              <a:t>Qualité des 3 masses d’eau</a:t>
            </a:r>
          </a:p>
          <a:p>
            <a:pPr marL="285750" indent="-285750">
              <a:buFont typeface="Arial" panose="020B0604020202020204" pitchFamily="34" charset="0"/>
              <a:buChar char="•"/>
            </a:pPr>
            <a:r>
              <a:rPr lang="fr-FR" b="1" dirty="0"/>
              <a:t>Gestion quantitative de la ressource</a:t>
            </a:r>
          </a:p>
          <a:p>
            <a:r>
              <a:rPr lang="fr-FR" dirty="0"/>
              <a:t>--------------------------------------</a:t>
            </a:r>
          </a:p>
          <a:p>
            <a:pPr marL="285750" indent="-285750">
              <a:buFont typeface="Arial" panose="020B0604020202020204" pitchFamily="34" charset="0"/>
              <a:buChar char="•"/>
            </a:pPr>
            <a:r>
              <a:rPr lang="fr-FR" b="1" dirty="0"/>
              <a:t>Communication du SAGE</a:t>
            </a:r>
          </a:p>
          <a:p>
            <a:pPr marL="285750" indent="-285750">
              <a:buFont typeface="Arial" panose="020B0604020202020204" pitchFamily="34" charset="0"/>
              <a:buChar char="•"/>
            </a:pPr>
            <a:r>
              <a:rPr lang="fr-FR" b="1" dirty="0"/>
              <a:t>Loisirs liés à l’eau</a:t>
            </a:r>
          </a:p>
          <a:p>
            <a:pPr marL="285750" indent="-285750">
              <a:buFont typeface="Arial" panose="020B0604020202020204" pitchFamily="34" charset="0"/>
              <a:buChar char="•"/>
            </a:pPr>
            <a:r>
              <a:rPr lang="fr-FR" b="1" dirty="0"/>
              <a:t>Lien entre le développement du territoire et le SAGE</a:t>
            </a:r>
          </a:p>
          <a:p>
            <a:endParaRPr lang="fr-FR" dirty="0"/>
          </a:p>
        </p:txBody>
      </p:sp>
      <p:sp>
        <p:nvSpPr>
          <p:cNvPr id="18" name="ZoneTexte 17">
            <a:extLst>
              <a:ext uri="{FF2B5EF4-FFF2-40B4-BE49-F238E27FC236}">
                <a16:creationId xmlns:a16="http://schemas.microsoft.com/office/drawing/2014/main" id="{B9A3D7AA-D273-46BB-87F2-0EA6BE7F62BE}"/>
              </a:ext>
            </a:extLst>
          </p:cNvPr>
          <p:cNvSpPr txBox="1"/>
          <p:nvPr/>
        </p:nvSpPr>
        <p:spPr>
          <a:xfrm>
            <a:off x="45720" y="1020354"/>
            <a:ext cx="4696968" cy="6217087"/>
          </a:xfrm>
          <a:prstGeom prst="rect">
            <a:avLst/>
          </a:prstGeom>
          <a:noFill/>
        </p:spPr>
        <p:txBody>
          <a:bodyPr wrap="square" rtlCol="0">
            <a:spAutoFit/>
          </a:bodyPr>
          <a:lstStyle/>
          <a:p>
            <a:r>
              <a:rPr lang="fr-FR" sz="2200" b="1" dirty="0"/>
              <a:t>Rôle des Commissions Thématiques:</a:t>
            </a:r>
          </a:p>
          <a:p>
            <a:endParaRPr lang="fr-FR" sz="2200" dirty="0"/>
          </a:p>
          <a:p>
            <a:pPr marL="342900" indent="-342900">
              <a:buFont typeface="Arial" panose="020B0604020202020204" pitchFamily="34" charset="0"/>
              <a:buChar char="•"/>
            </a:pPr>
            <a:r>
              <a:rPr lang="fr-FR" sz="2400" dirty="0"/>
              <a:t>Groupes de travail autour de l’élaboration du SAGE: état des lieux, stratégie et règles</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a:t>Groupes de travail pendant le suivi du SAGE: étude de dossiers</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a:t>Elles sont présidées par un membre de la CLE</a:t>
            </a:r>
          </a:p>
          <a:p>
            <a:endParaRPr lang="fr-FR" sz="2400" dirty="0"/>
          </a:p>
          <a:p>
            <a:pPr marL="342900" indent="-342900">
              <a:buFont typeface="Arial" panose="020B0604020202020204" pitchFamily="34" charset="0"/>
              <a:buChar char="•"/>
            </a:pPr>
            <a:r>
              <a:rPr lang="fr-FR" sz="2400" dirty="0"/>
              <a:t>Tous les membres de la CLE s’inscrivent à une ou plusieurs commissions</a:t>
            </a:r>
          </a:p>
          <a:p>
            <a:endParaRPr lang="fr-FR" sz="2000" dirty="0"/>
          </a:p>
          <a:p>
            <a:endParaRPr lang="fr-FR" sz="2200" dirty="0"/>
          </a:p>
        </p:txBody>
      </p:sp>
    </p:spTree>
    <p:extLst>
      <p:ext uri="{BB962C8B-B14F-4D97-AF65-F5344CB8AC3E}">
        <p14:creationId xmlns:p14="http://schemas.microsoft.com/office/powerpoint/2010/main" val="2577484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3C388FE-532B-4326-A8B6-5633A5B6BABE}"/>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EC6B5B68-1055-41B0-BCC4-8B5943427F6D}"/>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F27B5EDE-E6F9-4C5E-B8D9-9108C104A433}"/>
              </a:ext>
            </a:extLst>
          </p:cNvPr>
          <p:cNvSpPr>
            <a:spLocks noGrp="1"/>
          </p:cNvSpPr>
          <p:nvPr>
            <p:ph type="sldNum" sz="quarter" idx="12"/>
          </p:nvPr>
        </p:nvSpPr>
        <p:spPr/>
        <p:txBody>
          <a:bodyPr/>
          <a:lstStyle/>
          <a:p>
            <a:fld id="{B9313472-45EF-469F-9C12-18D63CA62E90}" type="slidenum">
              <a:rPr lang="fr-FR" smtClean="0"/>
              <a:t>25</a:t>
            </a:fld>
            <a:endParaRPr lang="fr-FR"/>
          </a:p>
        </p:txBody>
      </p:sp>
      <p:sp>
        <p:nvSpPr>
          <p:cNvPr id="9" name="Espace réservé du contenu 2">
            <a:extLst>
              <a:ext uri="{FF2B5EF4-FFF2-40B4-BE49-F238E27FC236}">
                <a16:creationId xmlns:a16="http://schemas.microsoft.com/office/drawing/2014/main" id="{E0589ECE-9228-44AC-885F-E05D66A6B99C}"/>
              </a:ext>
            </a:extLst>
          </p:cNvPr>
          <p:cNvSpPr txBox="1">
            <a:spLocks/>
          </p:cNvSpPr>
          <p:nvPr/>
        </p:nvSpPr>
        <p:spPr>
          <a:xfrm>
            <a:off x="776056" y="1009835"/>
            <a:ext cx="11066755" cy="4838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b="1" dirty="0"/>
              <a:t>Election Président CT 1: Gestion des milieux aquatiques</a:t>
            </a:r>
          </a:p>
          <a:p>
            <a:pPr marL="0" indent="0" algn="ctr">
              <a:buNone/>
            </a:pPr>
            <a:endParaRPr lang="fr-FR" sz="4400" b="1" dirty="0"/>
          </a:p>
          <a:p>
            <a:endParaRPr lang="fr-FR" sz="2400" dirty="0"/>
          </a:p>
          <a:p>
            <a:endParaRPr lang="fr-FR" sz="2400" dirty="0"/>
          </a:p>
          <a:p>
            <a:endParaRPr lang="fr-FR" sz="2400" dirty="0"/>
          </a:p>
          <a:p>
            <a:pPr marL="0" indent="0">
              <a:buFont typeface="Arial" panose="020B0604020202020204" pitchFamily="34" charset="0"/>
              <a:buNone/>
            </a:pPr>
            <a:endParaRPr lang="fr-FR" sz="2400" dirty="0"/>
          </a:p>
          <a:p>
            <a:pPr>
              <a:buFont typeface="Wingdings" panose="05000000000000000000" pitchFamily="2" charset="2"/>
              <a:buChar char="Ø"/>
            </a:pPr>
            <a:endParaRPr lang="fr-FR" sz="2400" dirty="0"/>
          </a:p>
          <a:p>
            <a:pPr marL="0" indent="0">
              <a:buFont typeface="Arial" panose="020B0604020202020204" pitchFamily="34" charset="0"/>
              <a:buNone/>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0" indent="0">
              <a:buFont typeface="Arial" panose="020B0604020202020204" pitchFamily="34" charset="0"/>
              <a:buNone/>
            </a:pPr>
            <a:endParaRPr lang="fr-FR" dirty="0"/>
          </a:p>
        </p:txBody>
      </p:sp>
      <p:sp>
        <p:nvSpPr>
          <p:cNvPr id="10" name="Titre 1">
            <a:extLst>
              <a:ext uri="{FF2B5EF4-FFF2-40B4-BE49-F238E27FC236}">
                <a16:creationId xmlns:a16="http://schemas.microsoft.com/office/drawing/2014/main" id="{92EF0184-56ED-485D-ACB1-94B2DF80F3C5}"/>
              </a:ext>
            </a:extLst>
          </p:cNvPr>
          <p:cNvSpPr txBox="1">
            <a:spLocks/>
          </p:cNvSpPr>
          <p:nvPr/>
        </p:nvSpPr>
        <p:spPr>
          <a:xfrm>
            <a:off x="1066800" y="0"/>
            <a:ext cx="10058400" cy="8413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70C0"/>
                </a:solidFill>
              </a:rPr>
              <a:t>Elections des Présidents de Commissions Thématiques</a:t>
            </a:r>
          </a:p>
        </p:txBody>
      </p:sp>
      <p:pic>
        <p:nvPicPr>
          <p:cNvPr id="7" name="Picture 2" descr="Résultats des élections - Saint-Cyr-L'École, site officiel de la Mairie  Saint-Cyr-L'École, site officiel de la Mairie">
            <a:extLst>
              <a:ext uri="{FF2B5EF4-FFF2-40B4-BE49-F238E27FC236}">
                <a16:creationId xmlns:a16="http://schemas.microsoft.com/office/drawing/2014/main" id="{0FD0DA41-2E54-430A-9BF2-03F3E1ECC7CC}"/>
              </a:ext>
            </a:extLst>
          </p:cNvPr>
          <p:cNvPicPr>
            <a:picLocks noChangeAspect="1" noChangeArrowheads="1"/>
          </p:cNvPicPr>
          <p:nvPr/>
        </p:nvPicPr>
        <p:blipFill>
          <a:blip r:embed="rId3"/>
          <a:srcRect/>
          <a:stretch>
            <a:fillRect/>
          </a:stretch>
        </p:blipFill>
        <p:spPr bwMode="auto">
          <a:xfrm>
            <a:off x="3138678" y="1752092"/>
            <a:ext cx="5686044" cy="4264533"/>
          </a:xfrm>
          <a:prstGeom prst="rect">
            <a:avLst/>
          </a:prstGeom>
          <a:noFill/>
        </p:spPr>
      </p:pic>
    </p:spTree>
    <p:extLst>
      <p:ext uri="{BB962C8B-B14F-4D97-AF65-F5344CB8AC3E}">
        <p14:creationId xmlns:p14="http://schemas.microsoft.com/office/powerpoint/2010/main" val="2125907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3C388FE-532B-4326-A8B6-5633A5B6BABE}"/>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EC6B5B68-1055-41B0-BCC4-8B5943427F6D}"/>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F27B5EDE-E6F9-4C5E-B8D9-9108C104A433}"/>
              </a:ext>
            </a:extLst>
          </p:cNvPr>
          <p:cNvSpPr>
            <a:spLocks noGrp="1"/>
          </p:cNvSpPr>
          <p:nvPr>
            <p:ph type="sldNum" sz="quarter" idx="12"/>
          </p:nvPr>
        </p:nvSpPr>
        <p:spPr/>
        <p:txBody>
          <a:bodyPr/>
          <a:lstStyle/>
          <a:p>
            <a:fld id="{B9313472-45EF-469F-9C12-18D63CA62E90}" type="slidenum">
              <a:rPr lang="fr-FR" smtClean="0"/>
              <a:t>26</a:t>
            </a:fld>
            <a:endParaRPr lang="fr-FR"/>
          </a:p>
        </p:txBody>
      </p:sp>
      <p:sp>
        <p:nvSpPr>
          <p:cNvPr id="9" name="Espace réservé du contenu 2">
            <a:extLst>
              <a:ext uri="{FF2B5EF4-FFF2-40B4-BE49-F238E27FC236}">
                <a16:creationId xmlns:a16="http://schemas.microsoft.com/office/drawing/2014/main" id="{E0589ECE-9228-44AC-885F-E05D66A6B99C}"/>
              </a:ext>
            </a:extLst>
          </p:cNvPr>
          <p:cNvSpPr txBox="1">
            <a:spLocks/>
          </p:cNvSpPr>
          <p:nvPr/>
        </p:nvSpPr>
        <p:spPr>
          <a:xfrm>
            <a:off x="776056" y="1009835"/>
            <a:ext cx="11066755" cy="4838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b="1" dirty="0"/>
              <a:t>Election Président CT 2: Erosion, ruissellement et inondations</a:t>
            </a:r>
          </a:p>
          <a:p>
            <a:pPr marL="0" indent="0" algn="ctr">
              <a:buNone/>
            </a:pPr>
            <a:endParaRPr lang="fr-FR" sz="4400" b="1" dirty="0"/>
          </a:p>
          <a:p>
            <a:endParaRPr lang="fr-FR" sz="2400" dirty="0"/>
          </a:p>
          <a:p>
            <a:endParaRPr lang="fr-FR" sz="2400" dirty="0"/>
          </a:p>
          <a:p>
            <a:endParaRPr lang="fr-FR" sz="2400" dirty="0"/>
          </a:p>
          <a:p>
            <a:pPr marL="0" indent="0">
              <a:buFont typeface="Arial" panose="020B0604020202020204" pitchFamily="34" charset="0"/>
              <a:buNone/>
            </a:pPr>
            <a:endParaRPr lang="fr-FR" sz="2400" dirty="0"/>
          </a:p>
          <a:p>
            <a:pPr>
              <a:buFont typeface="Wingdings" panose="05000000000000000000" pitchFamily="2" charset="2"/>
              <a:buChar char="Ø"/>
            </a:pPr>
            <a:endParaRPr lang="fr-FR" sz="2400" dirty="0"/>
          </a:p>
          <a:p>
            <a:pPr marL="0" indent="0">
              <a:buFont typeface="Arial" panose="020B0604020202020204" pitchFamily="34" charset="0"/>
              <a:buNone/>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0" indent="0">
              <a:buFont typeface="Arial" panose="020B0604020202020204" pitchFamily="34" charset="0"/>
              <a:buNone/>
            </a:pPr>
            <a:endParaRPr lang="fr-FR" dirty="0"/>
          </a:p>
        </p:txBody>
      </p:sp>
      <p:sp>
        <p:nvSpPr>
          <p:cNvPr id="10" name="Titre 1">
            <a:extLst>
              <a:ext uri="{FF2B5EF4-FFF2-40B4-BE49-F238E27FC236}">
                <a16:creationId xmlns:a16="http://schemas.microsoft.com/office/drawing/2014/main" id="{92EF0184-56ED-485D-ACB1-94B2DF80F3C5}"/>
              </a:ext>
            </a:extLst>
          </p:cNvPr>
          <p:cNvSpPr txBox="1">
            <a:spLocks/>
          </p:cNvSpPr>
          <p:nvPr/>
        </p:nvSpPr>
        <p:spPr>
          <a:xfrm>
            <a:off x="1066800" y="0"/>
            <a:ext cx="10058400" cy="8413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70C0"/>
                </a:solidFill>
              </a:rPr>
              <a:t>Elections des Présidents de Commissions Thématiques</a:t>
            </a:r>
          </a:p>
        </p:txBody>
      </p:sp>
      <p:pic>
        <p:nvPicPr>
          <p:cNvPr id="7" name="Picture 2" descr="Résultats des élections - Saint-Cyr-L'École, site officiel de la Mairie  Saint-Cyr-L'École, site officiel de la Mairie">
            <a:extLst>
              <a:ext uri="{FF2B5EF4-FFF2-40B4-BE49-F238E27FC236}">
                <a16:creationId xmlns:a16="http://schemas.microsoft.com/office/drawing/2014/main" id="{E8B6AEAD-B648-473B-9E1D-1B306F331993}"/>
              </a:ext>
            </a:extLst>
          </p:cNvPr>
          <p:cNvPicPr>
            <a:picLocks noChangeAspect="1" noChangeArrowheads="1"/>
          </p:cNvPicPr>
          <p:nvPr/>
        </p:nvPicPr>
        <p:blipFill>
          <a:blip r:embed="rId3"/>
          <a:srcRect/>
          <a:stretch>
            <a:fillRect/>
          </a:stretch>
        </p:blipFill>
        <p:spPr bwMode="auto">
          <a:xfrm>
            <a:off x="3252978" y="2155825"/>
            <a:ext cx="5686044" cy="4264533"/>
          </a:xfrm>
          <a:prstGeom prst="rect">
            <a:avLst/>
          </a:prstGeom>
          <a:noFill/>
        </p:spPr>
      </p:pic>
    </p:spTree>
    <p:extLst>
      <p:ext uri="{BB962C8B-B14F-4D97-AF65-F5344CB8AC3E}">
        <p14:creationId xmlns:p14="http://schemas.microsoft.com/office/powerpoint/2010/main" val="2397182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3C388FE-532B-4326-A8B6-5633A5B6BABE}"/>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EC6B5B68-1055-41B0-BCC4-8B5943427F6D}"/>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F27B5EDE-E6F9-4C5E-B8D9-9108C104A433}"/>
              </a:ext>
            </a:extLst>
          </p:cNvPr>
          <p:cNvSpPr>
            <a:spLocks noGrp="1"/>
          </p:cNvSpPr>
          <p:nvPr>
            <p:ph type="sldNum" sz="quarter" idx="12"/>
          </p:nvPr>
        </p:nvSpPr>
        <p:spPr/>
        <p:txBody>
          <a:bodyPr/>
          <a:lstStyle/>
          <a:p>
            <a:fld id="{B9313472-45EF-469F-9C12-18D63CA62E90}" type="slidenum">
              <a:rPr lang="fr-FR" smtClean="0"/>
              <a:t>27</a:t>
            </a:fld>
            <a:endParaRPr lang="fr-FR"/>
          </a:p>
        </p:txBody>
      </p:sp>
      <p:sp>
        <p:nvSpPr>
          <p:cNvPr id="9" name="Espace réservé du contenu 2">
            <a:extLst>
              <a:ext uri="{FF2B5EF4-FFF2-40B4-BE49-F238E27FC236}">
                <a16:creationId xmlns:a16="http://schemas.microsoft.com/office/drawing/2014/main" id="{E0589ECE-9228-44AC-885F-E05D66A6B99C}"/>
              </a:ext>
            </a:extLst>
          </p:cNvPr>
          <p:cNvSpPr txBox="1">
            <a:spLocks/>
          </p:cNvSpPr>
          <p:nvPr/>
        </p:nvSpPr>
        <p:spPr>
          <a:xfrm>
            <a:off x="776056" y="1009835"/>
            <a:ext cx="11066755" cy="4838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b="1" dirty="0"/>
              <a:t>Election Président CT 3: Gestion de la ressource en eau</a:t>
            </a:r>
          </a:p>
          <a:p>
            <a:pPr marL="0" indent="0" algn="ctr">
              <a:buNone/>
            </a:pPr>
            <a:endParaRPr lang="fr-FR" sz="4400" b="1" dirty="0"/>
          </a:p>
          <a:p>
            <a:endParaRPr lang="fr-FR" sz="2400" dirty="0"/>
          </a:p>
          <a:p>
            <a:endParaRPr lang="fr-FR" sz="2400" dirty="0"/>
          </a:p>
          <a:p>
            <a:endParaRPr lang="fr-FR" sz="2400" dirty="0"/>
          </a:p>
          <a:p>
            <a:pPr marL="0" indent="0">
              <a:buFont typeface="Arial" panose="020B0604020202020204" pitchFamily="34" charset="0"/>
              <a:buNone/>
            </a:pPr>
            <a:endParaRPr lang="fr-FR" sz="2400" dirty="0"/>
          </a:p>
          <a:p>
            <a:pPr>
              <a:buFont typeface="Wingdings" panose="05000000000000000000" pitchFamily="2" charset="2"/>
              <a:buChar char="Ø"/>
            </a:pPr>
            <a:endParaRPr lang="fr-FR" sz="2400" dirty="0"/>
          </a:p>
          <a:p>
            <a:pPr marL="0" indent="0">
              <a:buFont typeface="Arial" panose="020B0604020202020204" pitchFamily="34" charset="0"/>
              <a:buNone/>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0" indent="0">
              <a:buFont typeface="Arial" panose="020B0604020202020204" pitchFamily="34" charset="0"/>
              <a:buNone/>
            </a:pPr>
            <a:endParaRPr lang="fr-FR" dirty="0"/>
          </a:p>
        </p:txBody>
      </p:sp>
      <p:sp>
        <p:nvSpPr>
          <p:cNvPr id="10" name="Titre 1">
            <a:extLst>
              <a:ext uri="{FF2B5EF4-FFF2-40B4-BE49-F238E27FC236}">
                <a16:creationId xmlns:a16="http://schemas.microsoft.com/office/drawing/2014/main" id="{92EF0184-56ED-485D-ACB1-94B2DF80F3C5}"/>
              </a:ext>
            </a:extLst>
          </p:cNvPr>
          <p:cNvSpPr txBox="1">
            <a:spLocks/>
          </p:cNvSpPr>
          <p:nvPr/>
        </p:nvSpPr>
        <p:spPr>
          <a:xfrm>
            <a:off x="1066800" y="0"/>
            <a:ext cx="10058400" cy="8413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70C0"/>
                </a:solidFill>
              </a:rPr>
              <a:t>Elections des Présidents de Commissions Thématiques</a:t>
            </a:r>
          </a:p>
        </p:txBody>
      </p:sp>
      <p:pic>
        <p:nvPicPr>
          <p:cNvPr id="7" name="Picture 2" descr="Résultats des élections - Saint-Cyr-L'École, site officiel de la Mairie  Saint-Cyr-L'École, site officiel de la Mairie">
            <a:extLst>
              <a:ext uri="{FF2B5EF4-FFF2-40B4-BE49-F238E27FC236}">
                <a16:creationId xmlns:a16="http://schemas.microsoft.com/office/drawing/2014/main" id="{1CDD43C2-00F7-4F93-B502-A7B878CF2EF5}"/>
              </a:ext>
            </a:extLst>
          </p:cNvPr>
          <p:cNvPicPr>
            <a:picLocks noChangeAspect="1" noChangeArrowheads="1"/>
          </p:cNvPicPr>
          <p:nvPr/>
        </p:nvPicPr>
        <p:blipFill>
          <a:blip r:embed="rId3"/>
          <a:srcRect/>
          <a:stretch>
            <a:fillRect/>
          </a:stretch>
        </p:blipFill>
        <p:spPr bwMode="auto">
          <a:xfrm>
            <a:off x="3252978" y="1752092"/>
            <a:ext cx="5686044" cy="4264533"/>
          </a:xfrm>
          <a:prstGeom prst="rect">
            <a:avLst/>
          </a:prstGeom>
          <a:noFill/>
        </p:spPr>
      </p:pic>
    </p:spTree>
    <p:extLst>
      <p:ext uri="{BB962C8B-B14F-4D97-AF65-F5344CB8AC3E}">
        <p14:creationId xmlns:p14="http://schemas.microsoft.com/office/powerpoint/2010/main" val="3032383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3C388FE-532B-4326-A8B6-5633A5B6BABE}"/>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EC6B5B68-1055-41B0-BCC4-8B5943427F6D}"/>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F27B5EDE-E6F9-4C5E-B8D9-9108C104A433}"/>
              </a:ext>
            </a:extLst>
          </p:cNvPr>
          <p:cNvSpPr>
            <a:spLocks noGrp="1"/>
          </p:cNvSpPr>
          <p:nvPr>
            <p:ph type="sldNum" sz="quarter" idx="12"/>
          </p:nvPr>
        </p:nvSpPr>
        <p:spPr/>
        <p:txBody>
          <a:bodyPr/>
          <a:lstStyle/>
          <a:p>
            <a:fld id="{B9313472-45EF-469F-9C12-18D63CA62E90}" type="slidenum">
              <a:rPr lang="fr-FR" smtClean="0"/>
              <a:t>28</a:t>
            </a:fld>
            <a:endParaRPr lang="fr-FR"/>
          </a:p>
        </p:txBody>
      </p:sp>
      <p:sp>
        <p:nvSpPr>
          <p:cNvPr id="9" name="Espace réservé du contenu 2">
            <a:extLst>
              <a:ext uri="{FF2B5EF4-FFF2-40B4-BE49-F238E27FC236}">
                <a16:creationId xmlns:a16="http://schemas.microsoft.com/office/drawing/2014/main" id="{E0589ECE-9228-44AC-885F-E05D66A6B99C}"/>
              </a:ext>
            </a:extLst>
          </p:cNvPr>
          <p:cNvSpPr txBox="1">
            <a:spLocks/>
          </p:cNvSpPr>
          <p:nvPr/>
        </p:nvSpPr>
        <p:spPr>
          <a:xfrm>
            <a:off x="776056" y="1009835"/>
            <a:ext cx="11066755" cy="4838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600" b="1" dirty="0"/>
              <a:t>Election Président CT 4: Communication et développement du territoire</a:t>
            </a:r>
          </a:p>
          <a:p>
            <a:pPr marL="0" indent="0" algn="ctr">
              <a:buNone/>
            </a:pPr>
            <a:endParaRPr lang="fr-FR" sz="4400" b="1" dirty="0"/>
          </a:p>
          <a:p>
            <a:endParaRPr lang="fr-FR" sz="2400" dirty="0"/>
          </a:p>
          <a:p>
            <a:endParaRPr lang="fr-FR" sz="2400" dirty="0"/>
          </a:p>
          <a:p>
            <a:endParaRPr lang="fr-FR" sz="2400" dirty="0"/>
          </a:p>
          <a:p>
            <a:pPr marL="0" indent="0">
              <a:buFont typeface="Arial" panose="020B0604020202020204" pitchFamily="34" charset="0"/>
              <a:buNone/>
            </a:pPr>
            <a:endParaRPr lang="fr-FR" sz="2400" dirty="0"/>
          </a:p>
          <a:p>
            <a:pPr>
              <a:buFont typeface="Wingdings" panose="05000000000000000000" pitchFamily="2" charset="2"/>
              <a:buChar char="Ø"/>
            </a:pPr>
            <a:endParaRPr lang="fr-FR" sz="2400" dirty="0"/>
          </a:p>
          <a:p>
            <a:pPr marL="0" indent="0">
              <a:buFont typeface="Arial" panose="020B0604020202020204" pitchFamily="34" charset="0"/>
              <a:buNone/>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0" indent="0">
              <a:buFont typeface="Arial" panose="020B0604020202020204" pitchFamily="34" charset="0"/>
              <a:buNone/>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514350" indent="-514350">
              <a:buFont typeface="Arial" panose="020B0604020202020204" pitchFamily="34" charset="0"/>
              <a:buAutoNum type="arabicPeriod" startAt="3"/>
            </a:pPr>
            <a:endParaRPr lang="fr-FR" sz="3200" dirty="0"/>
          </a:p>
          <a:p>
            <a:pPr marL="0" indent="0">
              <a:buFont typeface="Arial" panose="020B0604020202020204" pitchFamily="34" charset="0"/>
              <a:buNone/>
            </a:pPr>
            <a:endParaRPr lang="fr-FR" dirty="0"/>
          </a:p>
        </p:txBody>
      </p:sp>
      <p:sp>
        <p:nvSpPr>
          <p:cNvPr id="10" name="Titre 1">
            <a:extLst>
              <a:ext uri="{FF2B5EF4-FFF2-40B4-BE49-F238E27FC236}">
                <a16:creationId xmlns:a16="http://schemas.microsoft.com/office/drawing/2014/main" id="{92EF0184-56ED-485D-ACB1-94B2DF80F3C5}"/>
              </a:ext>
            </a:extLst>
          </p:cNvPr>
          <p:cNvSpPr txBox="1">
            <a:spLocks/>
          </p:cNvSpPr>
          <p:nvPr/>
        </p:nvSpPr>
        <p:spPr>
          <a:xfrm>
            <a:off x="1066800" y="0"/>
            <a:ext cx="10058400" cy="8413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70C0"/>
                </a:solidFill>
              </a:rPr>
              <a:t>Elections des Présidents de Commissions Thématiques</a:t>
            </a:r>
          </a:p>
        </p:txBody>
      </p:sp>
      <p:pic>
        <p:nvPicPr>
          <p:cNvPr id="7" name="Picture 2" descr="Résultats des élections - Saint-Cyr-L'École, site officiel de la Mairie  Saint-Cyr-L'École, site officiel de la Mairie">
            <a:extLst>
              <a:ext uri="{FF2B5EF4-FFF2-40B4-BE49-F238E27FC236}">
                <a16:creationId xmlns:a16="http://schemas.microsoft.com/office/drawing/2014/main" id="{A9A1EC3E-F45F-491B-A794-E33E65116D89}"/>
              </a:ext>
            </a:extLst>
          </p:cNvPr>
          <p:cNvPicPr>
            <a:picLocks noChangeAspect="1" noChangeArrowheads="1"/>
          </p:cNvPicPr>
          <p:nvPr/>
        </p:nvPicPr>
        <p:blipFill>
          <a:blip r:embed="rId3"/>
          <a:srcRect/>
          <a:stretch>
            <a:fillRect/>
          </a:stretch>
        </p:blipFill>
        <p:spPr bwMode="auto">
          <a:xfrm>
            <a:off x="3466411" y="2091817"/>
            <a:ext cx="5686044" cy="4264533"/>
          </a:xfrm>
          <a:prstGeom prst="rect">
            <a:avLst/>
          </a:prstGeom>
          <a:noFill/>
        </p:spPr>
      </p:pic>
    </p:spTree>
    <p:extLst>
      <p:ext uri="{BB962C8B-B14F-4D97-AF65-F5344CB8AC3E}">
        <p14:creationId xmlns:p14="http://schemas.microsoft.com/office/powerpoint/2010/main" val="1425758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0D7AA1-1560-4D76-A65C-3357EE5500DC}"/>
              </a:ext>
            </a:extLst>
          </p:cNvPr>
          <p:cNvSpPr>
            <a:spLocks noGrp="1"/>
          </p:cNvSpPr>
          <p:nvPr>
            <p:ph idx="1"/>
          </p:nvPr>
        </p:nvSpPr>
        <p:spPr>
          <a:xfrm>
            <a:off x="829056" y="997298"/>
            <a:ext cx="10515600" cy="5359051"/>
          </a:xfrm>
        </p:spPr>
        <p:txBody>
          <a:bodyPr>
            <a:normAutofit fontScale="92500" lnSpcReduction="20000"/>
          </a:bodyPr>
          <a:lstStyle/>
          <a:p>
            <a:pPr marL="0" indent="0">
              <a:buNone/>
            </a:pPr>
            <a:r>
              <a:rPr lang="fr-FR" dirty="0"/>
              <a:t>A l’issue des élections du Président, du Vice-président et des Présidents de Commissions Thématiques, le Bureau se compose comme suit:</a:t>
            </a:r>
          </a:p>
          <a:p>
            <a:pPr marL="0" indent="0">
              <a:buNone/>
            </a:pPr>
            <a:endParaRPr lang="fr-FR" dirty="0"/>
          </a:p>
          <a:p>
            <a:r>
              <a:rPr lang="fr-FR" b="1" dirty="0"/>
              <a:t>Président de la CLE: </a:t>
            </a:r>
            <a:r>
              <a:rPr lang="fr-FR" dirty="0"/>
              <a:t>Henri DEJONGHE – AMF 62 – Maire d’Auxi-le-Château</a:t>
            </a:r>
          </a:p>
          <a:p>
            <a:r>
              <a:rPr lang="fr-FR" b="1" dirty="0"/>
              <a:t>Vice-président de la CLE: </a:t>
            </a:r>
            <a:r>
              <a:rPr lang="fr-FR" dirty="0"/>
              <a:t>Francis PETIT – CC Territoire Nord Picardie – Maire de Grouches-Luchuel</a:t>
            </a:r>
          </a:p>
          <a:p>
            <a:r>
              <a:rPr lang="fr-FR" b="1" dirty="0"/>
              <a:t>Président CT1: </a:t>
            </a:r>
            <a:r>
              <a:rPr lang="fr-FR" dirty="0"/>
              <a:t>Pascal SAILLOT </a:t>
            </a:r>
            <a:r>
              <a:rPr lang="fr-FR" b="1" dirty="0"/>
              <a:t>– </a:t>
            </a:r>
            <a:r>
              <a:rPr lang="fr-FR" dirty="0"/>
              <a:t>Président Fédération Pêche du Pas-de-Calais</a:t>
            </a:r>
          </a:p>
          <a:p>
            <a:r>
              <a:rPr lang="fr-FR" b="1" dirty="0"/>
              <a:t>Président CT2:  </a:t>
            </a:r>
            <a:r>
              <a:rPr lang="fr-FR" dirty="0"/>
              <a:t>Patrick CRESTOT– Directeur adjoint CPIE Val d’Authie</a:t>
            </a:r>
          </a:p>
          <a:p>
            <a:r>
              <a:rPr lang="fr-FR" b="1" dirty="0"/>
              <a:t>Président CT3:  </a:t>
            </a:r>
            <a:r>
              <a:rPr lang="fr-FR" dirty="0"/>
              <a:t>Eric KRAEMER – CC Ponthieu Marquenterre – Délégué Fort-Mahon-Plage</a:t>
            </a:r>
          </a:p>
          <a:p>
            <a:r>
              <a:rPr lang="fr-FR" b="1" dirty="0"/>
              <a:t>Président CT4: </a:t>
            </a:r>
            <a:r>
              <a:rPr lang="fr-FR" dirty="0"/>
              <a:t>Jean-Michel MAGNIER – Représentant SYMCEA – Maire de Beaumetz</a:t>
            </a:r>
          </a:p>
          <a:p>
            <a:r>
              <a:rPr lang="fr-FR" b="1" dirty="0"/>
              <a:t>Président Symcéa (convié d’office): </a:t>
            </a:r>
            <a:r>
              <a:rPr lang="fr-FR" dirty="0"/>
              <a:t>Monsieur Gille Yves</a:t>
            </a:r>
          </a:p>
        </p:txBody>
      </p:sp>
      <p:sp>
        <p:nvSpPr>
          <p:cNvPr id="4" name="Espace réservé de la date 3">
            <a:extLst>
              <a:ext uri="{FF2B5EF4-FFF2-40B4-BE49-F238E27FC236}">
                <a16:creationId xmlns:a16="http://schemas.microsoft.com/office/drawing/2014/main" id="{EB89C921-A682-4DE5-AACD-5F10F5D926BC}"/>
              </a:ext>
            </a:extLst>
          </p:cNvPr>
          <p:cNvSpPr>
            <a:spLocks noGrp="1"/>
          </p:cNvSpPr>
          <p:nvPr>
            <p:ph type="dt" sz="half" idx="10"/>
          </p:nvPr>
        </p:nvSpPr>
        <p:spPr/>
        <p:txBody>
          <a:bodyPr/>
          <a:lstStyle/>
          <a:p>
            <a:r>
              <a:rPr lang="fr-FR"/>
              <a:t>11/05/2021</a:t>
            </a:r>
          </a:p>
        </p:txBody>
      </p:sp>
      <p:sp>
        <p:nvSpPr>
          <p:cNvPr id="5" name="Espace réservé du pied de page 4">
            <a:extLst>
              <a:ext uri="{FF2B5EF4-FFF2-40B4-BE49-F238E27FC236}">
                <a16:creationId xmlns:a16="http://schemas.microsoft.com/office/drawing/2014/main" id="{E4BD7BB0-4642-4D7B-ACD9-C1050CBDCEBC}"/>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C5F20C3B-53A7-40AD-BAAE-934670C0E15A}"/>
              </a:ext>
            </a:extLst>
          </p:cNvPr>
          <p:cNvSpPr>
            <a:spLocks noGrp="1"/>
          </p:cNvSpPr>
          <p:nvPr>
            <p:ph type="sldNum" sz="quarter" idx="12"/>
          </p:nvPr>
        </p:nvSpPr>
        <p:spPr/>
        <p:txBody>
          <a:bodyPr/>
          <a:lstStyle/>
          <a:p>
            <a:fld id="{B9313472-45EF-469F-9C12-18D63CA62E90}" type="slidenum">
              <a:rPr lang="fr-FR" smtClean="0"/>
              <a:t>29</a:t>
            </a:fld>
            <a:endParaRPr lang="fr-FR"/>
          </a:p>
        </p:txBody>
      </p:sp>
      <p:sp>
        <p:nvSpPr>
          <p:cNvPr id="7" name="Titre 1">
            <a:extLst>
              <a:ext uri="{FF2B5EF4-FFF2-40B4-BE49-F238E27FC236}">
                <a16:creationId xmlns:a16="http://schemas.microsoft.com/office/drawing/2014/main" id="{57A24124-5EE7-4530-8E1E-98159128A6B9}"/>
              </a:ext>
            </a:extLst>
          </p:cNvPr>
          <p:cNvSpPr>
            <a:spLocks noGrp="1"/>
          </p:cNvSpPr>
          <p:nvPr>
            <p:ph type="title"/>
          </p:nvPr>
        </p:nvSpPr>
        <p:spPr>
          <a:xfrm>
            <a:off x="838200" y="291973"/>
            <a:ext cx="10515600" cy="585851"/>
          </a:xfrm>
        </p:spPr>
        <p:txBody>
          <a:bodyPr>
            <a:normAutofit/>
          </a:bodyPr>
          <a:lstStyle/>
          <a:p>
            <a:pPr algn="ctr"/>
            <a:r>
              <a:rPr lang="fr-FR" sz="3200" b="1" dirty="0">
                <a:solidFill>
                  <a:srgbClr val="0070C0"/>
                </a:solidFill>
              </a:rPr>
              <a:t>Composition du Bureau de CLE Authie</a:t>
            </a:r>
          </a:p>
        </p:txBody>
      </p:sp>
    </p:spTree>
    <p:extLst>
      <p:ext uri="{BB962C8B-B14F-4D97-AF65-F5344CB8AC3E}">
        <p14:creationId xmlns:p14="http://schemas.microsoft.com/office/powerpoint/2010/main" val="79178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661090" y="491559"/>
            <a:ext cx="10869819" cy="842010"/>
          </a:xfrm>
        </p:spPr>
        <p:txBody>
          <a:bodyPr>
            <a:normAutofit fontScale="90000"/>
          </a:bodyPr>
          <a:lstStyle/>
          <a:p>
            <a:pPr algn="ctr"/>
            <a:r>
              <a:rPr lang="fr-FR" sz="3200" b="1" dirty="0">
                <a:solidFill>
                  <a:srgbClr val="0070C0"/>
                </a:solidFill>
              </a:rPr>
              <a:t>Qu’est ce qu’un Schéma d’Aménagement et de Gestion des Eaux (SAGE)?</a:t>
            </a:r>
            <a:br>
              <a:rPr lang="fr-FR" sz="3200" b="1" dirty="0">
                <a:solidFill>
                  <a:srgbClr val="0070C0"/>
                </a:solidFill>
              </a:rPr>
            </a:br>
            <a:endParaRPr lang="fr-FR" sz="3200" b="1" dirty="0">
              <a:solidFill>
                <a:srgbClr val="0070C0"/>
              </a:solidFill>
            </a:endParaRP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838200" y="1528111"/>
            <a:ext cx="11066755" cy="4838330"/>
          </a:xfrm>
        </p:spPr>
        <p:txBody>
          <a:bodyPr>
            <a:normAutofit/>
          </a:bodyPr>
          <a:lstStyle/>
          <a:p>
            <a:pPr>
              <a:buFont typeface="Wingdings" panose="05000000000000000000" pitchFamily="2" charset="2"/>
              <a:buChar char="Ø"/>
            </a:pPr>
            <a:r>
              <a:rPr lang="fr-FR" dirty="0"/>
              <a:t>Outil de planification institué par la loi sur l’eau de 1992</a:t>
            </a:r>
          </a:p>
          <a:p>
            <a:pPr marL="0" indent="0">
              <a:buNone/>
            </a:pPr>
            <a:endParaRPr lang="fr-FR" dirty="0"/>
          </a:p>
          <a:p>
            <a:pPr>
              <a:buFont typeface="Wingdings" panose="05000000000000000000" pitchFamily="2" charset="2"/>
              <a:buChar char="Ø"/>
            </a:pPr>
            <a:r>
              <a:rPr lang="fr-FR" dirty="0">
                <a:solidFill>
                  <a:schemeClr val="tx1"/>
                </a:solidFill>
              </a:rPr>
              <a:t>Il vise pour un sous bassin hydrographique:</a:t>
            </a:r>
          </a:p>
          <a:p>
            <a:r>
              <a:rPr lang="fr-FR" dirty="0">
                <a:solidFill>
                  <a:schemeClr val="tx1"/>
                </a:solidFill>
              </a:rPr>
              <a:t>Une gestion équilibrée et durable de la ressource en eau;</a:t>
            </a:r>
          </a:p>
          <a:p>
            <a:r>
              <a:rPr lang="fr-FR" dirty="0"/>
              <a:t>Une protection des milieux aquatiques;</a:t>
            </a:r>
          </a:p>
          <a:p>
            <a:r>
              <a:rPr lang="fr-FR" dirty="0">
                <a:solidFill>
                  <a:schemeClr val="tx1"/>
                </a:solidFill>
              </a:rPr>
              <a:t>Une conciliation entre les différents usages et acteurs</a:t>
            </a:r>
            <a:endParaRPr lang="fr-FR" dirty="0"/>
          </a:p>
          <a:p>
            <a:pPr marL="0" indent="0">
              <a:buNone/>
            </a:pPr>
            <a:endParaRPr lang="fr-FR" dirty="0"/>
          </a:p>
          <a:p>
            <a:pPr>
              <a:buFont typeface="Wingdings" panose="05000000000000000000" pitchFamily="2" charset="2"/>
              <a:buChar char="Ø"/>
            </a:pPr>
            <a:r>
              <a:rPr lang="fr-FR" dirty="0"/>
              <a:t> Déclinaison, à l’échelle locale, du Schéma Directeur de l’Aménagement et de Gestion de l’Eau </a:t>
            </a:r>
            <a:r>
              <a:rPr lang="fr-FR" b="1" dirty="0"/>
              <a:t>(SDAGE) </a:t>
            </a:r>
            <a:r>
              <a:rPr lang="fr-FR" dirty="0"/>
              <a:t>pour lequel les SAGE doivent être </a:t>
            </a:r>
            <a:r>
              <a:rPr lang="fr-FR" b="1" dirty="0"/>
              <a:t>compatibles.</a:t>
            </a:r>
          </a:p>
          <a:p>
            <a:pPr marL="0" indent="0">
              <a:buNone/>
            </a:pPr>
            <a:endParaRPr lang="fr-FR" sz="2400" dirty="0"/>
          </a:p>
          <a:p>
            <a:pPr marL="0" indent="0">
              <a:buNone/>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a:p>
          <a:p>
            <a:pPr>
              <a:buFont typeface="Wingdings" panose="05000000000000000000" pitchFamily="2" charset="2"/>
              <a:buChar char="Ø"/>
            </a:pPr>
            <a:endParaRPr lang="fr-FR" sz="3200" dirty="0">
              <a:solidFill>
                <a:schemeClr val="tx1"/>
              </a:solidFill>
            </a:endParaRPr>
          </a:p>
          <a:p>
            <a:pPr marL="0" indent="0">
              <a:buNone/>
            </a:pPr>
            <a:endParaRPr lang="fr-FR" sz="3200" dirty="0"/>
          </a:p>
          <a:p>
            <a:pPr marL="0" indent="0">
              <a:buNone/>
            </a:pPr>
            <a:endParaRPr lang="fr-FR" sz="3200" dirty="0">
              <a:solidFill>
                <a:schemeClr val="tx1"/>
              </a:solidFill>
            </a:endParaRPr>
          </a:p>
          <a:p>
            <a:pPr marL="0" indent="0">
              <a:buNone/>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514350" indent="-514350">
              <a:buAutoNum type="arabicPeriod" startAt="3"/>
            </a:pPr>
            <a:endParaRPr lang="fr-FR" sz="3200" dirty="0">
              <a:solidFill>
                <a:schemeClr val="tx1"/>
              </a:solidFill>
            </a:endParaRPr>
          </a:p>
          <a:p>
            <a:pPr marL="0" indent="0">
              <a:buNone/>
            </a:pPr>
            <a:endParaRPr lang="fr-FR" dirty="0"/>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3</a:t>
            </a:fld>
            <a:endParaRPr lang="fr-FR" dirty="0"/>
          </a:p>
        </p:txBody>
      </p:sp>
    </p:spTree>
    <p:extLst>
      <p:ext uri="{BB962C8B-B14F-4D97-AF65-F5344CB8AC3E}">
        <p14:creationId xmlns:p14="http://schemas.microsoft.com/office/powerpoint/2010/main" val="2010788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F63DFB4-CCAC-4D1C-A4F2-75D4C5A270FD}"/>
              </a:ext>
            </a:extLst>
          </p:cNvPr>
          <p:cNvSpPr>
            <a:spLocks noGrp="1"/>
          </p:cNvSpPr>
          <p:nvPr>
            <p:ph type="dt" sz="half" idx="10"/>
          </p:nvPr>
        </p:nvSpPr>
        <p:spPr/>
        <p:txBody>
          <a:bodyPr/>
          <a:lstStyle/>
          <a:p>
            <a:r>
              <a:rPr lang="fr-FR"/>
              <a:t>11/05/2021</a:t>
            </a:r>
          </a:p>
        </p:txBody>
      </p:sp>
      <p:sp>
        <p:nvSpPr>
          <p:cNvPr id="5" name="Espace réservé du pied de page 4">
            <a:extLst>
              <a:ext uri="{FF2B5EF4-FFF2-40B4-BE49-F238E27FC236}">
                <a16:creationId xmlns:a16="http://schemas.microsoft.com/office/drawing/2014/main" id="{6122C75D-E7E6-428C-BA1D-7DFDB1D9583C}"/>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10AAB951-5605-456D-BE1E-E34B504DC89C}"/>
              </a:ext>
            </a:extLst>
          </p:cNvPr>
          <p:cNvSpPr>
            <a:spLocks noGrp="1"/>
          </p:cNvSpPr>
          <p:nvPr>
            <p:ph type="sldNum" sz="quarter" idx="12"/>
          </p:nvPr>
        </p:nvSpPr>
        <p:spPr/>
        <p:txBody>
          <a:bodyPr/>
          <a:lstStyle/>
          <a:p>
            <a:fld id="{B9313472-45EF-469F-9C12-18D63CA62E90}" type="slidenum">
              <a:rPr lang="fr-FR" smtClean="0"/>
              <a:t>30</a:t>
            </a:fld>
            <a:endParaRPr lang="fr-FR"/>
          </a:p>
        </p:txBody>
      </p:sp>
      <p:sp>
        <p:nvSpPr>
          <p:cNvPr id="7" name="Titre 1">
            <a:extLst>
              <a:ext uri="{FF2B5EF4-FFF2-40B4-BE49-F238E27FC236}">
                <a16:creationId xmlns:a16="http://schemas.microsoft.com/office/drawing/2014/main" id="{2787360C-B975-4AA2-AD99-AEC66B6F187F}"/>
              </a:ext>
            </a:extLst>
          </p:cNvPr>
          <p:cNvSpPr>
            <a:spLocks noGrp="1"/>
          </p:cNvSpPr>
          <p:nvPr>
            <p:ph type="title"/>
          </p:nvPr>
        </p:nvSpPr>
        <p:spPr>
          <a:xfrm>
            <a:off x="838200" y="291973"/>
            <a:ext cx="10515600" cy="585851"/>
          </a:xfrm>
        </p:spPr>
        <p:txBody>
          <a:bodyPr>
            <a:normAutofit/>
          </a:bodyPr>
          <a:lstStyle/>
          <a:p>
            <a:pPr algn="ctr"/>
            <a:r>
              <a:rPr lang="fr-FR" sz="3200" b="1" dirty="0">
                <a:solidFill>
                  <a:srgbClr val="0070C0"/>
                </a:solidFill>
              </a:rPr>
              <a:t>Installation de la Commission Permanente</a:t>
            </a:r>
          </a:p>
        </p:txBody>
      </p:sp>
      <p:graphicFrame>
        <p:nvGraphicFramePr>
          <p:cNvPr id="9" name="Tableau 8">
            <a:extLst>
              <a:ext uri="{FF2B5EF4-FFF2-40B4-BE49-F238E27FC236}">
                <a16:creationId xmlns:a16="http://schemas.microsoft.com/office/drawing/2014/main" id="{B297A931-CBA1-4D81-8C8A-D2106EF49BD8}"/>
              </a:ext>
            </a:extLst>
          </p:cNvPr>
          <p:cNvGraphicFramePr>
            <a:graphicFrameLocks noGrp="1"/>
          </p:cNvGraphicFramePr>
          <p:nvPr>
            <p:extLst>
              <p:ext uri="{D42A27DB-BD31-4B8C-83A1-F6EECF244321}">
                <p14:modId xmlns:p14="http://schemas.microsoft.com/office/powerpoint/2010/main" val="2810987045"/>
              </p:ext>
            </p:extLst>
          </p:nvPr>
        </p:nvGraphicFramePr>
        <p:xfrm>
          <a:off x="655320" y="877824"/>
          <a:ext cx="10515600" cy="605189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1222744">
                <a:tc>
                  <a:txBody>
                    <a:bodyPr/>
                    <a:lstStyle/>
                    <a:p>
                      <a:pPr algn="ctr"/>
                      <a:r>
                        <a:rPr lang="fr-FR" sz="3200" dirty="0"/>
                        <a:t>Collège (nombre)</a:t>
                      </a:r>
                    </a:p>
                  </a:txBody>
                  <a:tcPr/>
                </a:tc>
                <a:tc>
                  <a:txBody>
                    <a:bodyPr/>
                    <a:lstStyle/>
                    <a:p>
                      <a:pPr algn="ctr"/>
                      <a:r>
                        <a:rPr lang="fr-FR" sz="3200" dirty="0"/>
                        <a:t>Membres (dont bureau)</a:t>
                      </a:r>
                    </a:p>
                  </a:txBody>
                  <a:tcPr/>
                </a:tc>
                <a:extLst>
                  <a:ext uri="{0D108BD9-81ED-4DB2-BD59-A6C34878D82A}">
                    <a16:rowId xmlns:a16="http://schemas.microsoft.com/office/drawing/2014/main" val="10000"/>
                  </a:ext>
                </a:extLst>
              </a:tr>
              <a:tr h="15649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t>Représentants</a:t>
                      </a:r>
                      <a:r>
                        <a:rPr lang="fr-FR" sz="2800" baseline="0" dirty="0"/>
                        <a:t> du collège des élus (8)</a:t>
                      </a:r>
                      <a:endParaRPr lang="fr-FR" sz="2800" dirty="0"/>
                    </a:p>
                    <a:p>
                      <a:pPr algn="ctr"/>
                      <a:endParaRPr lang="fr-FR" sz="2800" dirty="0"/>
                    </a:p>
                  </a:txBody>
                  <a:tcPr/>
                </a:tc>
                <a:tc>
                  <a:txBody>
                    <a:bodyPr/>
                    <a:lstStyle/>
                    <a:p>
                      <a:pPr algn="ctr"/>
                      <a:r>
                        <a:rPr lang="fr-FR" sz="2400" dirty="0"/>
                        <a:t>Henri </a:t>
                      </a:r>
                      <a:r>
                        <a:rPr lang="fr-FR" sz="2400" dirty="0" err="1"/>
                        <a:t>Dejonghe</a:t>
                      </a:r>
                      <a:r>
                        <a:rPr lang="fr-FR" sz="2400" dirty="0"/>
                        <a:t>, Francis Petit, Jean-Michel Magnier, Eric Kraemer, Thierry </a:t>
                      </a:r>
                      <a:r>
                        <a:rPr lang="fr-FR" sz="2400" dirty="0" err="1"/>
                        <a:t>Poillet</a:t>
                      </a:r>
                      <a:r>
                        <a:rPr lang="fr-FR" sz="2400" dirty="0"/>
                        <a:t>, Claude Patte, Yves </a:t>
                      </a:r>
                      <a:r>
                        <a:rPr lang="fr-FR" sz="2400" dirty="0" err="1"/>
                        <a:t>Hostyn</a:t>
                      </a:r>
                      <a:r>
                        <a:rPr lang="fr-FR" sz="2400" dirty="0"/>
                        <a:t>, Régis Seine</a:t>
                      </a:r>
                    </a:p>
                  </a:txBody>
                  <a:tcPr/>
                </a:tc>
                <a:extLst>
                  <a:ext uri="{0D108BD9-81ED-4DB2-BD59-A6C34878D82A}">
                    <a16:rowId xmlns:a16="http://schemas.microsoft.com/office/drawing/2014/main" val="10001"/>
                  </a:ext>
                </a:extLst>
              </a:tr>
              <a:tr h="13440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t>Représentants</a:t>
                      </a:r>
                      <a:r>
                        <a:rPr lang="fr-FR" sz="2800" baseline="0" dirty="0"/>
                        <a:t> du collège des usagers (4)</a:t>
                      </a:r>
                      <a:endParaRPr lang="fr-FR" sz="2800" dirty="0"/>
                    </a:p>
                    <a:p>
                      <a:pPr algn="ctr"/>
                      <a:endParaRPr lang="fr-FR" sz="2800" dirty="0"/>
                    </a:p>
                  </a:txBody>
                  <a:tcPr/>
                </a:tc>
                <a:tc>
                  <a:txBody>
                    <a:bodyPr/>
                    <a:lstStyle/>
                    <a:p>
                      <a:pPr algn="ctr"/>
                      <a:r>
                        <a:rPr lang="fr-FR" sz="2400" dirty="0"/>
                        <a:t>Pascal </a:t>
                      </a:r>
                      <a:r>
                        <a:rPr lang="fr-FR" sz="2400" dirty="0" err="1"/>
                        <a:t>Saillot</a:t>
                      </a:r>
                      <a:r>
                        <a:rPr lang="fr-FR" sz="2400" dirty="0"/>
                        <a:t>, Patrick CRESTOT, Marie-Françoise Lepers (Chambre Agriculture de la Somme), Edouard Coache (Association des moulins Canche-Authie-Ternois)</a:t>
                      </a:r>
                    </a:p>
                  </a:txBody>
                  <a:tcPr/>
                </a:tc>
                <a:extLst>
                  <a:ext uri="{0D108BD9-81ED-4DB2-BD59-A6C34878D82A}">
                    <a16:rowId xmlns:a16="http://schemas.microsoft.com/office/drawing/2014/main" val="10002"/>
                  </a:ext>
                </a:extLst>
              </a:tr>
              <a:tr h="13440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t>Représentants</a:t>
                      </a:r>
                      <a:r>
                        <a:rPr lang="fr-FR" sz="2800" baseline="0" dirty="0"/>
                        <a:t> du collège de l’Etat (4)</a:t>
                      </a:r>
                      <a:endParaRPr lang="fr-FR" sz="2800" dirty="0"/>
                    </a:p>
                    <a:p>
                      <a:pPr algn="ctr"/>
                      <a:endParaRPr lang="fr-FR" sz="2400" dirty="0"/>
                    </a:p>
                  </a:txBody>
                  <a:tcPr/>
                </a:tc>
                <a:tc>
                  <a:txBody>
                    <a:bodyPr/>
                    <a:lstStyle/>
                    <a:p>
                      <a:pPr algn="ctr"/>
                      <a:r>
                        <a:rPr lang="fr-FR" sz="2400" dirty="0"/>
                        <a:t>OFB, DREAL, AEAP, DDTM 80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47102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821144E-AEBD-439F-A36A-6D42DD7689DA}"/>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CC26073-A009-4D90-837A-EA8890FB0529}"/>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27C78080-81B6-4B70-8A49-AD6D302CAC2F}"/>
              </a:ext>
            </a:extLst>
          </p:cNvPr>
          <p:cNvSpPr>
            <a:spLocks noGrp="1"/>
          </p:cNvSpPr>
          <p:nvPr>
            <p:ph type="sldNum" sz="quarter" idx="12"/>
          </p:nvPr>
        </p:nvSpPr>
        <p:spPr/>
        <p:txBody>
          <a:bodyPr/>
          <a:lstStyle/>
          <a:p>
            <a:fld id="{B9313472-45EF-469F-9C12-18D63CA62E90}" type="slidenum">
              <a:rPr lang="fr-FR" smtClean="0"/>
              <a:t>31</a:t>
            </a:fld>
            <a:endParaRPr lang="fr-FR"/>
          </a:p>
        </p:txBody>
      </p:sp>
      <p:sp>
        <p:nvSpPr>
          <p:cNvPr id="7" name="Flèche : droite 6">
            <a:extLst>
              <a:ext uri="{FF2B5EF4-FFF2-40B4-BE49-F238E27FC236}">
                <a16:creationId xmlns:a16="http://schemas.microsoft.com/office/drawing/2014/main" id="{6A651FBB-17ED-416C-8AD2-D0606D6AFAA2}"/>
              </a:ext>
            </a:extLst>
          </p:cNvPr>
          <p:cNvSpPr/>
          <p:nvPr/>
        </p:nvSpPr>
        <p:spPr>
          <a:xfrm>
            <a:off x="272248" y="2754297"/>
            <a:ext cx="11919752" cy="1799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Titre 1">
            <a:extLst>
              <a:ext uri="{FF2B5EF4-FFF2-40B4-BE49-F238E27FC236}">
                <a16:creationId xmlns:a16="http://schemas.microsoft.com/office/drawing/2014/main" id="{26CD5962-E809-4DFE-BC20-0D92079C9E70}"/>
              </a:ext>
            </a:extLst>
          </p:cNvPr>
          <p:cNvSpPr>
            <a:spLocks noGrp="1"/>
          </p:cNvSpPr>
          <p:nvPr>
            <p:ph type="title"/>
          </p:nvPr>
        </p:nvSpPr>
        <p:spPr>
          <a:xfrm>
            <a:off x="1066800" y="-5518"/>
            <a:ext cx="10058400" cy="842010"/>
          </a:xfrm>
        </p:spPr>
        <p:txBody>
          <a:bodyPr>
            <a:normAutofit/>
          </a:bodyPr>
          <a:lstStyle/>
          <a:p>
            <a:pPr algn="ctr"/>
            <a:r>
              <a:rPr lang="fr-FR" sz="3200" b="1" dirty="0">
                <a:solidFill>
                  <a:srgbClr val="0070C0"/>
                </a:solidFill>
              </a:rPr>
              <a:t>Echéances 2021</a:t>
            </a:r>
          </a:p>
        </p:txBody>
      </p:sp>
      <p:sp>
        <p:nvSpPr>
          <p:cNvPr id="48" name="ZoneTexte 47">
            <a:extLst>
              <a:ext uri="{FF2B5EF4-FFF2-40B4-BE49-F238E27FC236}">
                <a16:creationId xmlns:a16="http://schemas.microsoft.com/office/drawing/2014/main" id="{BDAB2885-0B00-467B-81E0-C44BA127DEC5}"/>
              </a:ext>
            </a:extLst>
          </p:cNvPr>
          <p:cNvSpPr txBox="1"/>
          <p:nvPr/>
        </p:nvSpPr>
        <p:spPr>
          <a:xfrm>
            <a:off x="0" y="4100323"/>
            <a:ext cx="709472" cy="276999"/>
          </a:xfrm>
          <a:prstGeom prst="rect">
            <a:avLst/>
          </a:prstGeom>
          <a:noFill/>
        </p:spPr>
        <p:txBody>
          <a:bodyPr wrap="square" rtlCol="0">
            <a:spAutoFit/>
          </a:bodyPr>
          <a:lstStyle/>
          <a:p>
            <a:r>
              <a:rPr lang="fr-FR" sz="1200" dirty="0"/>
              <a:t>Janvier</a:t>
            </a:r>
          </a:p>
        </p:txBody>
      </p:sp>
      <p:sp>
        <p:nvSpPr>
          <p:cNvPr id="50" name="ZoneTexte 49">
            <a:extLst>
              <a:ext uri="{FF2B5EF4-FFF2-40B4-BE49-F238E27FC236}">
                <a16:creationId xmlns:a16="http://schemas.microsoft.com/office/drawing/2014/main" id="{E74DBC34-3463-4BDB-94A1-508571680D6C}"/>
              </a:ext>
            </a:extLst>
          </p:cNvPr>
          <p:cNvSpPr txBox="1"/>
          <p:nvPr/>
        </p:nvSpPr>
        <p:spPr>
          <a:xfrm>
            <a:off x="943625" y="4100323"/>
            <a:ext cx="709472" cy="276999"/>
          </a:xfrm>
          <a:prstGeom prst="rect">
            <a:avLst/>
          </a:prstGeom>
          <a:noFill/>
        </p:spPr>
        <p:txBody>
          <a:bodyPr wrap="square" rtlCol="0">
            <a:spAutoFit/>
          </a:bodyPr>
          <a:lstStyle/>
          <a:p>
            <a:r>
              <a:rPr lang="fr-FR" sz="1200" dirty="0"/>
              <a:t>Février</a:t>
            </a:r>
          </a:p>
        </p:txBody>
      </p:sp>
      <p:sp>
        <p:nvSpPr>
          <p:cNvPr id="52" name="ZoneTexte 51">
            <a:extLst>
              <a:ext uri="{FF2B5EF4-FFF2-40B4-BE49-F238E27FC236}">
                <a16:creationId xmlns:a16="http://schemas.microsoft.com/office/drawing/2014/main" id="{52751B08-C1CF-41AC-9FAE-188F96887547}"/>
              </a:ext>
            </a:extLst>
          </p:cNvPr>
          <p:cNvSpPr txBox="1"/>
          <p:nvPr/>
        </p:nvSpPr>
        <p:spPr>
          <a:xfrm>
            <a:off x="1834535" y="4100323"/>
            <a:ext cx="709472" cy="276999"/>
          </a:xfrm>
          <a:prstGeom prst="rect">
            <a:avLst/>
          </a:prstGeom>
          <a:noFill/>
        </p:spPr>
        <p:txBody>
          <a:bodyPr wrap="square" rtlCol="0">
            <a:spAutoFit/>
          </a:bodyPr>
          <a:lstStyle/>
          <a:p>
            <a:r>
              <a:rPr lang="fr-FR" sz="1200" dirty="0"/>
              <a:t>Mars</a:t>
            </a:r>
          </a:p>
        </p:txBody>
      </p:sp>
      <p:sp>
        <p:nvSpPr>
          <p:cNvPr id="54" name="ZoneTexte 53">
            <a:extLst>
              <a:ext uri="{FF2B5EF4-FFF2-40B4-BE49-F238E27FC236}">
                <a16:creationId xmlns:a16="http://schemas.microsoft.com/office/drawing/2014/main" id="{192FC53C-23F2-4F89-A1D9-BD72F83BEEA6}"/>
              </a:ext>
            </a:extLst>
          </p:cNvPr>
          <p:cNvSpPr txBox="1"/>
          <p:nvPr/>
        </p:nvSpPr>
        <p:spPr>
          <a:xfrm>
            <a:off x="2725445" y="4100323"/>
            <a:ext cx="709472" cy="276999"/>
          </a:xfrm>
          <a:prstGeom prst="rect">
            <a:avLst/>
          </a:prstGeom>
          <a:noFill/>
        </p:spPr>
        <p:txBody>
          <a:bodyPr wrap="square" rtlCol="0">
            <a:spAutoFit/>
          </a:bodyPr>
          <a:lstStyle/>
          <a:p>
            <a:r>
              <a:rPr lang="fr-FR" sz="1200" dirty="0"/>
              <a:t>Avril</a:t>
            </a:r>
          </a:p>
        </p:txBody>
      </p:sp>
      <p:cxnSp>
        <p:nvCxnSpPr>
          <p:cNvPr id="57" name="Connecteur droit 56">
            <a:extLst>
              <a:ext uri="{FF2B5EF4-FFF2-40B4-BE49-F238E27FC236}">
                <a16:creationId xmlns:a16="http://schemas.microsoft.com/office/drawing/2014/main" id="{98379222-F6A7-45C2-ACA0-FD7CB4CDE655}"/>
              </a:ext>
            </a:extLst>
          </p:cNvPr>
          <p:cNvCxnSpPr/>
          <p:nvPr/>
        </p:nvCxnSpPr>
        <p:spPr>
          <a:xfrm>
            <a:off x="1191829" y="3195961"/>
            <a:ext cx="0" cy="904362"/>
          </a:xfrm>
          <a:prstGeom prst="line">
            <a:avLst/>
          </a:prstGeom>
        </p:spPr>
        <p:style>
          <a:lnRef idx="1">
            <a:schemeClr val="dk1"/>
          </a:lnRef>
          <a:fillRef idx="0">
            <a:schemeClr val="dk1"/>
          </a:fillRef>
          <a:effectRef idx="0">
            <a:schemeClr val="dk1"/>
          </a:effectRef>
          <a:fontRef idx="minor">
            <a:schemeClr val="tx1"/>
          </a:fontRef>
        </p:style>
      </p:cxnSp>
      <p:cxnSp>
        <p:nvCxnSpPr>
          <p:cNvPr id="58" name="Connecteur droit 57">
            <a:extLst>
              <a:ext uri="{FF2B5EF4-FFF2-40B4-BE49-F238E27FC236}">
                <a16:creationId xmlns:a16="http://schemas.microsoft.com/office/drawing/2014/main" id="{6036653C-2BFF-4F4F-9CE3-BCD678DDE48F}"/>
              </a:ext>
            </a:extLst>
          </p:cNvPr>
          <p:cNvCxnSpPr/>
          <p:nvPr/>
        </p:nvCxnSpPr>
        <p:spPr>
          <a:xfrm>
            <a:off x="2104195" y="3195961"/>
            <a:ext cx="0" cy="904362"/>
          </a:xfrm>
          <a:prstGeom prst="line">
            <a:avLst/>
          </a:prstGeom>
        </p:spPr>
        <p:style>
          <a:lnRef idx="1">
            <a:schemeClr val="dk1"/>
          </a:lnRef>
          <a:fillRef idx="0">
            <a:schemeClr val="dk1"/>
          </a:fillRef>
          <a:effectRef idx="0">
            <a:schemeClr val="dk1"/>
          </a:effectRef>
          <a:fontRef idx="minor">
            <a:schemeClr val="tx1"/>
          </a:fontRef>
        </p:style>
      </p:cxnSp>
      <p:cxnSp>
        <p:nvCxnSpPr>
          <p:cNvPr id="65" name="Connecteur droit 64">
            <a:extLst>
              <a:ext uri="{FF2B5EF4-FFF2-40B4-BE49-F238E27FC236}">
                <a16:creationId xmlns:a16="http://schemas.microsoft.com/office/drawing/2014/main" id="{9465A3A9-939E-43BD-BAB0-8FA62EE7FE6C}"/>
              </a:ext>
            </a:extLst>
          </p:cNvPr>
          <p:cNvCxnSpPr/>
          <p:nvPr/>
        </p:nvCxnSpPr>
        <p:spPr>
          <a:xfrm>
            <a:off x="3872331" y="3195961"/>
            <a:ext cx="0" cy="904362"/>
          </a:xfrm>
          <a:prstGeom prst="line">
            <a:avLst/>
          </a:prstGeom>
        </p:spPr>
        <p:style>
          <a:lnRef idx="1">
            <a:schemeClr val="dk1"/>
          </a:lnRef>
          <a:fillRef idx="0">
            <a:schemeClr val="dk1"/>
          </a:fillRef>
          <a:effectRef idx="0">
            <a:schemeClr val="dk1"/>
          </a:effectRef>
          <a:fontRef idx="minor">
            <a:schemeClr val="tx1"/>
          </a:fontRef>
        </p:style>
      </p:cxnSp>
      <p:cxnSp>
        <p:nvCxnSpPr>
          <p:cNvPr id="66" name="Connecteur droit 65">
            <a:extLst>
              <a:ext uri="{FF2B5EF4-FFF2-40B4-BE49-F238E27FC236}">
                <a16:creationId xmlns:a16="http://schemas.microsoft.com/office/drawing/2014/main" id="{F3906386-5C5F-496C-8ABD-3B7A05720CCA}"/>
              </a:ext>
            </a:extLst>
          </p:cNvPr>
          <p:cNvCxnSpPr/>
          <p:nvPr/>
        </p:nvCxnSpPr>
        <p:spPr>
          <a:xfrm>
            <a:off x="4860063" y="3186639"/>
            <a:ext cx="0" cy="904362"/>
          </a:xfrm>
          <a:prstGeom prst="line">
            <a:avLst/>
          </a:prstGeom>
        </p:spPr>
        <p:style>
          <a:lnRef idx="1">
            <a:schemeClr val="dk1"/>
          </a:lnRef>
          <a:fillRef idx="0">
            <a:schemeClr val="dk1"/>
          </a:fillRef>
          <a:effectRef idx="0">
            <a:schemeClr val="dk1"/>
          </a:effectRef>
          <a:fontRef idx="minor">
            <a:schemeClr val="tx1"/>
          </a:fontRef>
        </p:style>
      </p:cxnSp>
      <p:cxnSp>
        <p:nvCxnSpPr>
          <p:cNvPr id="67" name="Connecteur droit 66">
            <a:extLst>
              <a:ext uri="{FF2B5EF4-FFF2-40B4-BE49-F238E27FC236}">
                <a16:creationId xmlns:a16="http://schemas.microsoft.com/office/drawing/2014/main" id="{7E8E5600-E97B-4E10-87EB-CD89C43595CA}"/>
              </a:ext>
            </a:extLst>
          </p:cNvPr>
          <p:cNvCxnSpPr/>
          <p:nvPr/>
        </p:nvCxnSpPr>
        <p:spPr>
          <a:xfrm>
            <a:off x="6684303" y="3223079"/>
            <a:ext cx="0" cy="904362"/>
          </a:xfrm>
          <a:prstGeom prst="line">
            <a:avLst/>
          </a:prstGeom>
        </p:spPr>
        <p:style>
          <a:lnRef idx="1">
            <a:schemeClr val="dk1"/>
          </a:lnRef>
          <a:fillRef idx="0">
            <a:schemeClr val="dk1"/>
          </a:fillRef>
          <a:effectRef idx="0">
            <a:schemeClr val="dk1"/>
          </a:effectRef>
          <a:fontRef idx="minor">
            <a:schemeClr val="tx1"/>
          </a:fontRef>
        </p:style>
      </p:cxnSp>
      <p:cxnSp>
        <p:nvCxnSpPr>
          <p:cNvPr id="68" name="Connecteur droit 67">
            <a:extLst>
              <a:ext uri="{FF2B5EF4-FFF2-40B4-BE49-F238E27FC236}">
                <a16:creationId xmlns:a16="http://schemas.microsoft.com/office/drawing/2014/main" id="{CAA00EF0-62C9-4D2B-8BAD-38D37422EFF5}"/>
              </a:ext>
            </a:extLst>
          </p:cNvPr>
          <p:cNvCxnSpPr/>
          <p:nvPr/>
        </p:nvCxnSpPr>
        <p:spPr>
          <a:xfrm>
            <a:off x="7583197" y="3195961"/>
            <a:ext cx="0" cy="904362"/>
          </a:xfrm>
          <a:prstGeom prst="line">
            <a:avLst/>
          </a:prstGeom>
        </p:spPr>
        <p:style>
          <a:lnRef idx="1">
            <a:schemeClr val="dk1"/>
          </a:lnRef>
          <a:fillRef idx="0">
            <a:schemeClr val="dk1"/>
          </a:fillRef>
          <a:effectRef idx="0">
            <a:schemeClr val="dk1"/>
          </a:effectRef>
          <a:fontRef idx="minor">
            <a:schemeClr val="tx1"/>
          </a:fontRef>
        </p:style>
      </p:cxnSp>
      <p:cxnSp>
        <p:nvCxnSpPr>
          <p:cNvPr id="69" name="Connecteur droit 68">
            <a:extLst>
              <a:ext uri="{FF2B5EF4-FFF2-40B4-BE49-F238E27FC236}">
                <a16:creationId xmlns:a16="http://schemas.microsoft.com/office/drawing/2014/main" id="{630776E2-D209-4052-AA22-D6CEA910FCB1}"/>
              </a:ext>
            </a:extLst>
          </p:cNvPr>
          <p:cNvCxnSpPr/>
          <p:nvPr/>
        </p:nvCxnSpPr>
        <p:spPr>
          <a:xfrm>
            <a:off x="9438630" y="3195961"/>
            <a:ext cx="0" cy="904362"/>
          </a:xfrm>
          <a:prstGeom prst="line">
            <a:avLst/>
          </a:prstGeom>
        </p:spPr>
        <p:style>
          <a:lnRef idx="1">
            <a:schemeClr val="dk1"/>
          </a:lnRef>
          <a:fillRef idx="0">
            <a:schemeClr val="dk1"/>
          </a:fillRef>
          <a:effectRef idx="0">
            <a:schemeClr val="dk1"/>
          </a:effectRef>
          <a:fontRef idx="minor">
            <a:schemeClr val="tx1"/>
          </a:fontRef>
        </p:style>
      </p:cxnSp>
      <p:cxnSp>
        <p:nvCxnSpPr>
          <p:cNvPr id="70" name="Connecteur droit 69">
            <a:extLst>
              <a:ext uri="{FF2B5EF4-FFF2-40B4-BE49-F238E27FC236}">
                <a16:creationId xmlns:a16="http://schemas.microsoft.com/office/drawing/2014/main" id="{D012B648-1A23-45AE-BA77-B30510832C0D}"/>
              </a:ext>
            </a:extLst>
          </p:cNvPr>
          <p:cNvCxnSpPr/>
          <p:nvPr/>
        </p:nvCxnSpPr>
        <p:spPr>
          <a:xfrm>
            <a:off x="10388541" y="3195961"/>
            <a:ext cx="0" cy="904362"/>
          </a:xfrm>
          <a:prstGeom prst="line">
            <a:avLst/>
          </a:prstGeom>
        </p:spPr>
        <p:style>
          <a:lnRef idx="1">
            <a:schemeClr val="dk1"/>
          </a:lnRef>
          <a:fillRef idx="0">
            <a:schemeClr val="dk1"/>
          </a:fillRef>
          <a:effectRef idx="0">
            <a:schemeClr val="dk1"/>
          </a:effectRef>
          <a:fontRef idx="minor">
            <a:schemeClr val="tx1"/>
          </a:fontRef>
        </p:style>
      </p:cxnSp>
      <p:sp>
        <p:nvSpPr>
          <p:cNvPr id="72" name="ZoneTexte 71">
            <a:extLst>
              <a:ext uri="{FF2B5EF4-FFF2-40B4-BE49-F238E27FC236}">
                <a16:creationId xmlns:a16="http://schemas.microsoft.com/office/drawing/2014/main" id="{1EA73048-5983-4B13-95B7-57C36D218A6A}"/>
              </a:ext>
            </a:extLst>
          </p:cNvPr>
          <p:cNvSpPr txBox="1"/>
          <p:nvPr/>
        </p:nvSpPr>
        <p:spPr>
          <a:xfrm>
            <a:off x="3625627" y="4123902"/>
            <a:ext cx="709472" cy="276999"/>
          </a:xfrm>
          <a:prstGeom prst="rect">
            <a:avLst/>
          </a:prstGeom>
          <a:noFill/>
        </p:spPr>
        <p:txBody>
          <a:bodyPr wrap="square" rtlCol="0">
            <a:spAutoFit/>
          </a:bodyPr>
          <a:lstStyle/>
          <a:p>
            <a:r>
              <a:rPr lang="fr-FR" sz="1200" dirty="0"/>
              <a:t>Mai</a:t>
            </a:r>
          </a:p>
        </p:txBody>
      </p:sp>
      <p:sp>
        <p:nvSpPr>
          <p:cNvPr id="76" name="ZoneTexte 75">
            <a:extLst>
              <a:ext uri="{FF2B5EF4-FFF2-40B4-BE49-F238E27FC236}">
                <a16:creationId xmlns:a16="http://schemas.microsoft.com/office/drawing/2014/main" id="{59F68355-243A-4CA5-8F99-7F74EED1DE17}"/>
              </a:ext>
            </a:extLst>
          </p:cNvPr>
          <p:cNvSpPr txBox="1"/>
          <p:nvPr/>
        </p:nvSpPr>
        <p:spPr>
          <a:xfrm>
            <a:off x="4562516" y="4154456"/>
            <a:ext cx="709472" cy="276999"/>
          </a:xfrm>
          <a:prstGeom prst="rect">
            <a:avLst/>
          </a:prstGeom>
          <a:noFill/>
        </p:spPr>
        <p:txBody>
          <a:bodyPr wrap="square" rtlCol="0">
            <a:spAutoFit/>
          </a:bodyPr>
          <a:lstStyle/>
          <a:p>
            <a:r>
              <a:rPr lang="fr-FR" sz="1200" dirty="0"/>
              <a:t>Juin</a:t>
            </a:r>
          </a:p>
        </p:txBody>
      </p:sp>
      <p:sp>
        <p:nvSpPr>
          <p:cNvPr id="78" name="ZoneTexte 77">
            <a:extLst>
              <a:ext uri="{FF2B5EF4-FFF2-40B4-BE49-F238E27FC236}">
                <a16:creationId xmlns:a16="http://schemas.microsoft.com/office/drawing/2014/main" id="{B2B937D0-3959-4DC4-91EB-A533CD95B2A1}"/>
              </a:ext>
            </a:extLst>
          </p:cNvPr>
          <p:cNvSpPr txBox="1"/>
          <p:nvPr/>
        </p:nvSpPr>
        <p:spPr>
          <a:xfrm>
            <a:off x="7185829" y="4166852"/>
            <a:ext cx="867329" cy="276999"/>
          </a:xfrm>
          <a:prstGeom prst="rect">
            <a:avLst/>
          </a:prstGeom>
          <a:noFill/>
        </p:spPr>
        <p:txBody>
          <a:bodyPr wrap="square" rtlCol="0">
            <a:spAutoFit/>
          </a:bodyPr>
          <a:lstStyle/>
          <a:p>
            <a:r>
              <a:rPr lang="fr-FR" sz="1200" dirty="0"/>
              <a:t>Septembre</a:t>
            </a:r>
          </a:p>
        </p:txBody>
      </p:sp>
      <p:sp>
        <p:nvSpPr>
          <p:cNvPr id="80" name="ZoneTexte 79">
            <a:extLst>
              <a:ext uri="{FF2B5EF4-FFF2-40B4-BE49-F238E27FC236}">
                <a16:creationId xmlns:a16="http://schemas.microsoft.com/office/drawing/2014/main" id="{EBC63832-781A-4DF9-86E7-8706C76E9DE3}"/>
              </a:ext>
            </a:extLst>
          </p:cNvPr>
          <p:cNvSpPr txBox="1"/>
          <p:nvPr/>
        </p:nvSpPr>
        <p:spPr>
          <a:xfrm>
            <a:off x="8222656" y="4160061"/>
            <a:ext cx="934475" cy="276999"/>
          </a:xfrm>
          <a:prstGeom prst="rect">
            <a:avLst/>
          </a:prstGeom>
          <a:noFill/>
        </p:spPr>
        <p:txBody>
          <a:bodyPr wrap="square" rtlCol="0">
            <a:spAutoFit/>
          </a:bodyPr>
          <a:lstStyle/>
          <a:p>
            <a:r>
              <a:rPr lang="fr-FR" sz="1200" dirty="0"/>
              <a:t>Octobre</a:t>
            </a:r>
          </a:p>
        </p:txBody>
      </p:sp>
      <p:sp>
        <p:nvSpPr>
          <p:cNvPr id="82" name="ZoneTexte 81">
            <a:extLst>
              <a:ext uri="{FF2B5EF4-FFF2-40B4-BE49-F238E27FC236}">
                <a16:creationId xmlns:a16="http://schemas.microsoft.com/office/drawing/2014/main" id="{7F3FE1F6-E84B-49D4-8EE7-579931E031A2}"/>
              </a:ext>
            </a:extLst>
          </p:cNvPr>
          <p:cNvSpPr txBox="1"/>
          <p:nvPr/>
        </p:nvSpPr>
        <p:spPr>
          <a:xfrm>
            <a:off x="9157131" y="4160384"/>
            <a:ext cx="914397" cy="276999"/>
          </a:xfrm>
          <a:prstGeom prst="rect">
            <a:avLst/>
          </a:prstGeom>
          <a:noFill/>
        </p:spPr>
        <p:txBody>
          <a:bodyPr wrap="square" rtlCol="0">
            <a:spAutoFit/>
          </a:bodyPr>
          <a:lstStyle/>
          <a:p>
            <a:r>
              <a:rPr lang="fr-FR" sz="1200" dirty="0"/>
              <a:t>Novembre</a:t>
            </a:r>
          </a:p>
        </p:txBody>
      </p:sp>
      <p:sp>
        <p:nvSpPr>
          <p:cNvPr id="84" name="ZoneTexte 83">
            <a:extLst>
              <a:ext uri="{FF2B5EF4-FFF2-40B4-BE49-F238E27FC236}">
                <a16:creationId xmlns:a16="http://schemas.microsoft.com/office/drawing/2014/main" id="{2AE9C57F-7071-4B92-85EF-7D47CEEE8D59}"/>
              </a:ext>
            </a:extLst>
          </p:cNvPr>
          <p:cNvSpPr txBox="1"/>
          <p:nvPr/>
        </p:nvSpPr>
        <p:spPr>
          <a:xfrm>
            <a:off x="10139778" y="4170836"/>
            <a:ext cx="903493" cy="276999"/>
          </a:xfrm>
          <a:prstGeom prst="rect">
            <a:avLst/>
          </a:prstGeom>
          <a:noFill/>
        </p:spPr>
        <p:txBody>
          <a:bodyPr wrap="square" rtlCol="0">
            <a:spAutoFit/>
          </a:bodyPr>
          <a:lstStyle/>
          <a:p>
            <a:r>
              <a:rPr lang="fr-FR" sz="1200" dirty="0"/>
              <a:t>Décembre</a:t>
            </a:r>
          </a:p>
        </p:txBody>
      </p:sp>
      <p:sp>
        <p:nvSpPr>
          <p:cNvPr id="90" name="ZoneTexte 89">
            <a:extLst>
              <a:ext uri="{FF2B5EF4-FFF2-40B4-BE49-F238E27FC236}">
                <a16:creationId xmlns:a16="http://schemas.microsoft.com/office/drawing/2014/main" id="{381BEC90-8DBD-477E-AAE1-A41863C237A7}"/>
              </a:ext>
            </a:extLst>
          </p:cNvPr>
          <p:cNvSpPr txBox="1"/>
          <p:nvPr/>
        </p:nvSpPr>
        <p:spPr>
          <a:xfrm>
            <a:off x="6423929" y="4174252"/>
            <a:ext cx="709472" cy="276999"/>
          </a:xfrm>
          <a:prstGeom prst="rect">
            <a:avLst/>
          </a:prstGeom>
          <a:noFill/>
        </p:spPr>
        <p:txBody>
          <a:bodyPr wrap="square" rtlCol="0">
            <a:spAutoFit/>
          </a:bodyPr>
          <a:lstStyle/>
          <a:p>
            <a:r>
              <a:rPr lang="fr-FR" sz="1200" dirty="0"/>
              <a:t>Août</a:t>
            </a:r>
          </a:p>
        </p:txBody>
      </p:sp>
      <p:sp>
        <p:nvSpPr>
          <p:cNvPr id="92" name="ZoneTexte 91">
            <a:extLst>
              <a:ext uri="{FF2B5EF4-FFF2-40B4-BE49-F238E27FC236}">
                <a16:creationId xmlns:a16="http://schemas.microsoft.com/office/drawing/2014/main" id="{6D5721FC-4B15-48B8-A752-52DE58BE872C}"/>
              </a:ext>
            </a:extLst>
          </p:cNvPr>
          <p:cNvSpPr txBox="1"/>
          <p:nvPr/>
        </p:nvSpPr>
        <p:spPr>
          <a:xfrm>
            <a:off x="5499310" y="4160060"/>
            <a:ext cx="709472" cy="276999"/>
          </a:xfrm>
          <a:prstGeom prst="rect">
            <a:avLst/>
          </a:prstGeom>
          <a:noFill/>
        </p:spPr>
        <p:txBody>
          <a:bodyPr wrap="square" rtlCol="0">
            <a:spAutoFit/>
          </a:bodyPr>
          <a:lstStyle/>
          <a:p>
            <a:r>
              <a:rPr lang="fr-FR" sz="1200" dirty="0"/>
              <a:t>Juillet</a:t>
            </a:r>
          </a:p>
        </p:txBody>
      </p:sp>
      <p:sp>
        <p:nvSpPr>
          <p:cNvPr id="12" name="Explosion : 8 points 11">
            <a:extLst>
              <a:ext uri="{FF2B5EF4-FFF2-40B4-BE49-F238E27FC236}">
                <a16:creationId xmlns:a16="http://schemas.microsoft.com/office/drawing/2014/main" id="{3FC64403-CF7F-41B6-AC77-39F8AE0290D0}"/>
              </a:ext>
            </a:extLst>
          </p:cNvPr>
          <p:cNvSpPr/>
          <p:nvPr/>
        </p:nvSpPr>
        <p:spPr>
          <a:xfrm>
            <a:off x="10763081" y="3286700"/>
            <a:ext cx="354353" cy="405229"/>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ED1AE3FE-C2FD-4F98-BB94-952A57F1B3DC}"/>
              </a:ext>
            </a:extLst>
          </p:cNvPr>
          <p:cNvSpPr txBox="1"/>
          <p:nvPr/>
        </p:nvSpPr>
        <p:spPr>
          <a:xfrm>
            <a:off x="8927020" y="4723288"/>
            <a:ext cx="3167443" cy="1477328"/>
          </a:xfrm>
          <a:prstGeom prst="rect">
            <a:avLst/>
          </a:prstGeom>
          <a:noFill/>
        </p:spPr>
        <p:txBody>
          <a:bodyPr wrap="square" rtlCol="0">
            <a:spAutoFit/>
          </a:bodyPr>
          <a:lstStyle/>
          <a:p>
            <a:r>
              <a:rPr lang="fr-FR" dirty="0"/>
              <a:t>Réunion CLE mi- décembre </a:t>
            </a:r>
          </a:p>
          <a:p>
            <a:pPr marL="285750" indent="-285750">
              <a:buFont typeface="Arial" panose="020B0604020202020204" pitchFamily="34" charset="0"/>
              <a:buChar char="•"/>
            </a:pPr>
            <a:r>
              <a:rPr lang="fr-FR" dirty="0"/>
              <a:t>Validation état des lieux</a:t>
            </a:r>
          </a:p>
          <a:p>
            <a:pPr marL="285750" indent="-285750">
              <a:buFont typeface="Arial" panose="020B0604020202020204" pitchFamily="34" charset="0"/>
              <a:buChar char="•"/>
            </a:pPr>
            <a:r>
              <a:rPr lang="fr-FR" dirty="0"/>
              <a:t>Validation objectifs et enjeux</a:t>
            </a:r>
          </a:p>
          <a:p>
            <a:pPr marL="285750" indent="-285750">
              <a:buFont typeface="Arial" panose="020B0604020202020204" pitchFamily="34" charset="0"/>
              <a:buChar char="•"/>
            </a:pPr>
            <a:r>
              <a:rPr lang="fr-FR" dirty="0"/>
              <a:t>Mise en place d’un Comité de Rédaction</a:t>
            </a:r>
          </a:p>
        </p:txBody>
      </p:sp>
      <p:sp>
        <p:nvSpPr>
          <p:cNvPr id="75" name="Organigramme : Connecteur 74">
            <a:extLst>
              <a:ext uri="{FF2B5EF4-FFF2-40B4-BE49-F238E27FC236}">
                <a16:creationId xmlns:a16="http://schemas.microsoft.com/office/drawing/2014/main" id="{7CF910B6-ABFB-4C05-BF13-E22A72EAA7A3}"/>
              </a:ext>
            </a:extLst>
          </p:cNvPr>
          <p:cNvSpPr/>
          <p:nvPr/>
        </p:nvSpPr>
        <p:spPr>
          <a:xfrm>
            <a:off x="5349407" y="3062575"/>
            <a:ext cx="241728" cy="243118"/>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xplosion : 8 points 61">
            <a:extLst>
              <a:ext uri="{FF2B5EF4-FFF2-40B4-BE49-F238E27FC236}">
                <a16:creationId xmlns:a16="http://schemas.microsoft.com/office/drawing/2014/main" id="{B98DF19B-3C04-4CC0-AE63-2657E770DFCB}"/>
              </a:ext>
            </a:extLst>
          </p:cNvPr>
          <p:cNvSpPr/>
          <p:nvPr/>
        </p:nvSpPr>
        <p:spPr>
          <a:xfrm>
            <a:off x="11644269" y="4662849"/>
            <a:ext cx="354353" cy="405229"/>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xplosion : 8 points 62">
            <a:extLst>
              <a:ext uri="{FF2B5EF4-FFF2-40B4-BE49-F238E27FC236}">
                <a16:creationId xmlns:a16="http://schemas.microsoft.com/office/drawing/2014/main" id="{BBCD37B1-5757-4556-B162-FA366D64BC9E}"/>
              </a:ext>
            </a:extLst>
          </p:cNvPr>
          <p:cNvSpPr/>
          <p:nvPr/>
        </p:nvSpPr>
        <p:spPr>
          <a:xfrm>
            <a:off x="3966246" y="3281661"/>
            <a:ext cx="354353" cy="405229"/>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a:extLst>
              <a:ext uri="{FF2B5EF4-FFF2-40B4-BE49-F238E27FC236}">
                <a16:creationId xmlns:a16="http://schemas.microsoft.com/office/drawing/2014/main" id="{5E01C31D-1E30-497B-8C0C-00F0EC54F014}"/>
              </a:ext>
            </a:extLst>
          </p:cNvPr>
          <p:cNvSpPr txBox="1"/>
          <p:nvPr/>
        </p:nvSpPr>
        <p:spPr>
          <a:xfrm>
            <a:off x="2771499" y="4761420"/>
            <a:ext cx="2923040" cy="369332"/>
          </a:xfrm>
          <a:prstGeom prst="rect">
            <a:avLst/>
          </a:prstGeom>
          <a:noFill/>
        </p:spPr>
        <p:txBody>
          <a:bodyPr wrap="square" rtlCol="0">
            <a:spAutoFit/>
          </a:bodyPr>
          <a:lstStyle/>
          <a:p>
            <a:r>
              <a:rPr lang="fr-FR" b="1" dirty="0"/>
              <a:t>Installation CLE 11 mai </a:t>
            </a:r>
          </a:p>
        </p:txBody>
      </p:sp>
      <p:sp>
        <p:nvSpPr>
          <p:cNvPr id="81" name="Explosion : 8 points 80">
            <a:extLst>
              <a:ext uri="{FF2B5EF4-FFF2-40B4-BE49-F238E27FC236}">
                <a16:creationId xmlns:a16="http://schemas.microsoft.com/office/drawing/2014/main" id="{4458456F-EABC-4774-A293-972379C4ED70}"/>
              </a:ext>
            </a:extLst>
          </p:cNvPr>
          <p:cNvSpPr/>
          <p:nvPr/>
        </p:nvSpPr>
        <p:spPr>
          <a:xfrm>
            <a:off x="5067515" y="4763039"/>
            <a:ext cx="354353" cy="405229"/>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6" name="Connecteur droit 85">
            <a:extLst>
              <a:ext uri="{FF2B5EF4-FFF2-40B4-BE49-F238E27FC236}">
                <a16:creationId xmlns:a16="http://schemas.microsoft.com/office/drawing/2014/main" id="{0890DB6F-96CF-41B8-BFDE-9B461C453D78}"/>
              </a:ext>
            </a:extLst>
          </p:cNvPr>
          <p:cNvCxnSpPr/>
          <p:nvPr/>
        </p:nvCxnSpPr>
        <p:spPr>
          <a:xfrm>
            <a:off x="8518134" y="3195961"/>
            <a:ext cx="0" cy="904362"/>
          </a:xfrm>
          <a:prstGeom prst="line">
            <a:avLst/>
          </a:prstGeom>
        </p:spPr>
        <p:style>
          <a:lnRef idx="1">
            <a:schemeClr val="dk1"/>
          </a:lnRef>
          <a:fillRef idx="0">
            <a:schemeClr val="dk1"/>
          </a:fillRef>
          <a:effectRef idx="0">
            <a:schemeClr val="dk1"/>
          </a:effectRef>
          <a:fontRef idx="minor">
            <a:schemeClr val="tx1"/>
          </a:fontRef>
        </p:style>
      </p:cxnSp>
      <p:cxnSp>
        <p:nvCxnSpPr>
          <p:cNvPr id="87" name="Connecteur droit 86">
            <a:extLst>
              <a:ext uri="{FF2B5EF4-FFF2-40B4-BE49-F238E27FC236}">
                <a16:creationId xmlns:a16="http://schemas.microsoft.com/office/drawing/2014/main" id="{53CE20CD-B384-4CFE-B84C-7380F70A9008}"/>
              </a:ext>
            </a:extLst>
          </p:cNvPr>
          <p:cNvCxnSpPr/>
          <p:nvPr/>
        </p:nvCxnSpPr>
        <p:spPr>
          <a:xfrm>
            <a:off x="2970774" y="3219540"/>
            <a:ext cx="0" cy="904362"/>
          </a:xfrm>
          <a:prstGeom prst="line">
            <a:avLst/>
          </a:prstGeom>
        </p:spPr>
        <p:style>
          <a:lnRef idx="1">
            <a:schemeClr val="dk1"/>
          </a:lnRef>
          <a:fillRef idx="0">
            <a:schemeClr val="dk1"/>
          </a:fillRef>
          <a:effectRef idx="0">
            <a:schemeClr val="dk1"/>
          </a:effectRef>
          <a:fontRef idx="minor">
            <a:schemeClr val="tx1"/>
          </a:fontRef>
        </p:style>
      </p:cxnSp>
      <p:sp>
        <p:nvSpPr>
          <p:cNvPr id="89" name="Organigramme : Connecteur 88">
            <a:extLst>
              <a:ext uri="{FF2B5EF4-FFF2-40B4-BE49-F238E27FC236}">
                <a16:creationId xmlns:a16="http://schemas.microsoft.com/office/drawing/2014/main" id="{95199B26-8781-4F9F-BC48-6EDA95D8C561}"/>
              </a:ext>
            </a:extLst>
          </p:cNvPr>
          <p:cNvSpPr/>
          <p:nvPr/>
        </p:nvSpPr>
        <p:spPr>
          <a:xfrm>
            <a:off x="6043437" y="3050096"/>
            <a:ext cx="241728" cy="243118"/>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Organigramme : Connecteur 93">
            <a:extLst>
              <a:ext uri="{FF2B5EF4-FFF2-40B4-BE49-F238E27FC236}">
                <a16:creationId xmlns:a16="http://schemas.microsoft.com/office/drawing/2014/main" id="{C456FBB5-D23E-4F0F-808F-CA5831BA52DD}"/>
              </a:ext>
            </a:extLst>
          </p:cNvPr>
          <p:cNvSpPr/>
          <p:nvPr/>
        </p:nvSpPr>
        <p:spPr>
          <a:xfrm>
            <a:off x="7291523" y="3050096"/>
            <a:ext cx="241728" cy="243118"/>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Organigramme : Connecteur 95">
            <a:extLst>
              <a:ext uri="{FF2B5EF4-FFF2-40B4-BE49-F238E27FC236}">
                <a16:creationId xmlns:a16="http://schemas.microsoft.com/office/drawing/2014/main" id="{EA8A37A6-E067-4DA6-A431-E152E1D6128E}"/>
              </a:ext>
            </a:extLst>
          </p:cNvPr>
          <p:cNvSpPr/>
          <p:nvPr/>
        </p:nvSpPr>
        <p:spPr>
          <a:xfrm>
            <a:off x="8046026" y="3054623"/>
            <a:ext cx="241728" cy="243118"/>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ZoneTexte 100">
            <a:extLst>
              <a:ext uri="{FF2B5EF4-FFF2-40B4-BE49-F238E27FC236}">
                <a16:creationId xmlns:a16="http://schemas.microsoft.com/office/drawing/2014/main" id="{46DBBD17-58D5-4CBA-8F91-51DDC8F29A50}"/>
              </a:ext>
            </a:extLst>
          </p:cNvPr>
          <p:cNvSpPr txBox="1"/>
          <p:nvPr/>
        </p:nvSpPr>
        <p:spPr>
          <a:xfrm>
            <a:off x="398764" y="932737"/>
            <a:ext cx="7916180" cy="2215991"/>
          </a:xfrm>
          <a:prstGeom prst="rect">
            <a:avLst/>
          </a:prstGeom>
          <a:noFill/>
        </p:spPr>
        <p:txBody>
          <a:bodyPr wrap="square" rtlCol="0">
            <a:spAutoFit/>
          </a:bodyPr>
          <a:lstStyle/>
          <a:p>
            <a:r>
              <a:rPr lang="fr-FR" sz="2400" b="1" dirty="0">
                <a:sym typeface="Wingdings" panose="05000000000000000000" pitchFamily="2" charset="2"/>
              </a:rPr>
              <a:t>Objectifs des Commissions Thématiques:</a:t>
            </a:r>
          </a:p>
          <a:p>
            <a:endParaRPr lang="fr-FR" sz="2400" dirty="0">
              <a:sym typeface="Wingdings" panose="05000000000000000000" pitchFamily="2" charset="2"/>
            </a:endParaRPr>
          </a:p>
          <a:p>
            <a:pPr marL="285750" indent="-285750">
              <a:buFont typeface="Wingdings" panose="05000000000000000000" pitchFamily="2" charset="2"/>
              <a:buChar char="à"/>
            </a:pPr>
            <a:r>
              <a:rPr lang="fr-FR" sz="2400" b="1" dirty="0">
                <a:highlight>
                  <a:srgbClr val="FFFF00"/>
                </a:highlight>
                <a:sym typeface="Wingdings" panose="05000000000000000000" pitchFamily="2" charset="2"/>
              </a:rPr>
              <a:t>état des lieux, </a:t>
            </a:r>
            <a:r>
              <a:rPr lang="fr-FR" sz="2400" b="1" dirty="0">
                <a:highlight>
                  <a:srgbClr val="FFFF00"/>
                </a:highlight>
              </a:rPr>
              <a:t>enjeux et objectifs du SAGE</a:t>
            </a:r>
          </a:p>
          <a:p>
            <a:pPr marL="285750" indent="-285750">
              <a:buFont typeface="Wingdings" panose="05000000000000000000" pitchFamily="2" charset="2"/>
              <a:buChar char="à"/>
            </a:pPr>
            <a:endParaRPr lang="fr-FR" sz="2400" dirty="0">
              <a:highlight>
                <a:srgbClr val="FFFF00"/>
              </a:highlight>
            </a:endParaRPr>
          </a:p>
          <a:p>
            <a:pPr marL="285750" indent="-285750">
              <a:buFont typeface="Wingdings" panose="05000000000000000000" pitchFamily="2" charset="2"/>
              <a:buChar char="à"/>
            </a:pPr>
            <a:r>
              <a:rPr lang="fr-FR" sz="2400" b="1" dirty="0">
                <a:highlight>
                  <a:srgbClr val="66FF33"/>
                </a:highlight>
              </a:rPr>
              <a:t>orientations et dispositions du PAGD/règles du règlement</a:t>
            </a:r>
          </a:p>
          <a:p>
            <a:r>
              <a:rPr lang="fr-FR" dirty="0">
                <a:highlight>
                  <a:srgbClr val="FFFF00"/>
                </a:highlight>
              </a:rPr>
              <a:t>		         </a:t>
            </a:r>
          </a:p>
        </p:txBody>
      </p:sp>
      <p:sp>
        <p:nvSpPr>
          <p:cNvPr id="53" name="Flèche : double flèche horizontale 52">
            <a:extLst>
              <a:ext uri="{FF2B5EF4-FFF2-40B4-BE49-F238E27FC236}">
                <a16:creationId xmlns:a16="http://schemas.microsoft.com/office/drawing/2014/main" id="{8823CF82-D33B-4F13-846D-9A8F1C668E52}"/>
              </a:ext>
            </a:extLst>
          </p:cNvPr>
          <p:cNvSpPr/>
          <p:nvPr/>
        </p:nvSpPr>
        <p:spPr>
          <a:xfrm>
            <a:off x="8314944" y="3638820"/>
            <a:ext cx="3329325" cy="403749"/>
          </a:xfrm>
          <a:prstGeom prst="left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xplosion : 8 points 43">
            <a:extLst>
              <a:ext uri="{FF2B5EF4-FFF2-40B4-BE49-F238E27FC236}">
                <a16:creationId xmlns:a16="http://schemas.microsoft.com/office/drawing/2014/main" id="{2A58460E-7C3C-4236-B47F-A6376CF5CE15}"/>
              </a:ext>
            </a:extLst>
          </p:cNvPr>
          <p:cNvSpPr/>
          <p:nvPr/>
        </p:nvSpPr>
        <p:spPr>
          <a:xfrm>
            <a:off x="9100818" y="844779"/>
            <a:ext cx="354353" cy="405229"/>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EAA400EA-D687-4EA5-93C9-EE90C1EEC1AD}"/>
              </a:ext>
            </a:extLst>
          </p:cNvPr>
          <p:cNvSpPr txBox="1"/>
          <p:nvPr/>
        </p:nvSpPr>
        <p:spPr>
          <a:xfrm>
            <a:off x="9438630" y="805599"/>
            <a:ext cx="1839466" cy="461665"/>
          </a:xfrm>
          <a:prstGeom prst="rect">
            <a:avLst/>
          </a:prstGeom>
          <a:noFill/>
        </p:spPr>
        <p:txBody>
          <a:bodyPr wrap="square" rtlCol="0">
            <a:spAutoFit/>
          </a:bodyPr>
          <a:lstStyle/>
          <a:p>
            <a:r>
              <a:rPr lang="fr-FR" sz="2400" dirty="0"/>
              <a:t>Réunion CLE </a:t>
            </a:r>
          </a:p>
        </p:txBody>
      </p:sp>
      <p:sp>
        <p:nvSpPr>
          <p:cNvPr id="47" name="Organigramme : Connecteur 46">
            <a:extLst>
              <a:ext uri="{FF2B5EF4-FFF2-40B4-BE49-F238E27FC236}">
                <a16:creationId xmlns:a16="http://schemas.microsoft.com/office/drawing/2014/main" id="{03138DA2-F6BC-4B7D-ACF2-854C4595E633}"/>
              </a:ext>
            </a:extLst>
          </p:cNvPr>
          <p:cNvSpPr/>
          <p:nvPr/>
        </p:nvSpPr>
        <p:spPr>
          <a:xfrm>
            <a:off x="9157131" y="1471441"/>
            <a:ext cx="241728" cy="243118"/>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a:extLst>
              <a:ext uri="{FF2B5EF4-FFF2-40B4-BE49-F238E27FC236}">
                <a16:creationId xmlns:a16="http://schemas.microsoft.com/office/drawing/2014/main" id="{5528CBDA-7809-448A-AD4D-CCF8F94E9E08}"/>
              </a:ext>
            </a:extLst>
          </p:cNvPr>
          <p:cNvSpPr txBox="1"/>
          <p:nvPr/>
        </p:nvSpPr>
        <p:spPr>
          <a:xfrm>
            <a:off x="9364379" y="1404024"/>
            <a:ext cx="3615514" cy="400110"/>
          </a:xfrm>
          <a:prstGeom prst="rect">
            <a:avLst/>
          </a:prstGeom>
          <a:noFill/>
        </p:spPr>
        <p:txBody>
          <a:bodyPr wrap="square" rtlCol="0">
            <a:spAutoFit/>
          </a:bodyPr>
          <a:lstStyle/>
          <a:p>
            <a:r>
              <a:rPr lang="fr-FR" sz="2000" dirty="0"/>
              <a:t>Commissions Thématiques </a:t>
            </a:r>
          </a:p>
        </p:txBody>
      </p:sp>
      <p:sp>
        <p:nvSpPr>
          <p:cNvPr id="2" name="Organigramme : Procédé 1">
            <a:extLst>
              <a:ext uri="{FF2B5EF4-FFF2-40B4-BE49-F238E27FC236}">
                <a16:creationId xmlns:a16="http://schemas.microsoft.com/office/drawing/2014/main" id="{FF66A3A0-96F2-4522-B937-7E2AAF8DBE13}"/>
              </a:ext>
            </a:extLst>
          </p:cNvPr>
          <p:cNvSpPr/>
          <p:nvPr/>
        </p:nvSpPr>
        <p:spPr>
          <a:xfrm>
            <a:off x="9180339" y="2122391"/>
            <a:ext cx="218520" cy="167355"/>
          </a:xfrm>
          <a:prstGeom prst="flowChartProcess">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extLst>
              <a:ext uri="{FF2B5EF4-FFF2-40B4-BE49-F238E27FC236}">
                <a16:creationId xmlns:a16="http://schemas.microsoft.com/office/drawing/2014/main" id="{606169CA-7BB2-4A1C-8815-554AFF51FD16}"/>
              </a:ext>
            </a:extLst>
          </p:cNvPr>
          <p:cNvSpPr txBox="1"/>
          <p:nvPr/>
        </p:nvSpPr>
        <p:spPr>
          <a:xfrm>
            <a:off x="9431756" y="1973178"/>
            <a:ext cx="1536606" cy="461665"/>
          </a:xfrm>
          <a:prstGeom prst="rect">
            <a:avLst/>
          </a:prstGeom>
          <a:noFill/>
        </p:spPr>
        <p:txBody>
          <a:bodyPr wrap="square" rtlCol="0">
            <a:spAutoFit/>
          </a:bodyPr>
          <a:lstStyle/>
          <a:p>
            <a:r>
              <a:rPr lang="fr-FR" sz="2400" dirty="0"/>
              <a:t>Bureau</a:t>
            </a:r>
            <a:r>
              <a:rPr lang="fr-FR" dirty="0"/>
              <a:t> </a:t>
            </a:r>
          </a:p>
        </p:txBody>
      </p:sp>
      <p:sp>
        <p:nvSpPr>
          <p:cNvPr id="55" name="Organigramme : Procédé 54">
            <a:extLst>
              <a:ext uri="{FF2B5EF4-FFF2-40B4-BE49-F238E27FC236}">
                <a16:creationId xmlns:a16="http://schemas.microsoft.com/office/drawing/2014/main" id="{2F87ACBE-C7D5-451A-B166-59B888196A79}"/>
              </a:ext>
            </a:extLst>
          </p:cNvPr>
          <p:cNvSpPr/>
          <p:nvPr/>
        </p:nvSpPr>
        <p:spPr>
          <a:xfrm>
            <a:off x="4886579" y="3092504"/>
            <a:ext cx="218520" cy="167355"/>
          </a:xfrm>
          <a:prstGeom prst="flowChartProcess">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6" name="Connecteur droit 55">
            <a:extLst>
              <a:ext uri="{FF2B5EF4-FFF2-40B4-BE49-F238E27FC236}">
                <a16:creationId xmlns:a16="http://schemas.microsoft.com/office/drawing/2014/main" id="{4C86EB14-6F60-4CFB-8F03-4AA6360CE1ED}"/>
              </a:ext>
            </a:extLst>
          </p:cNvPr>
          <p:cNvCxnSpPr/>
          <p:nvPr/>
        </p:nvCxnSpPr>
        <p:spPr>
          <a:xfrm>
            <a:off x="5854046" y="3219540"/>
            <a:ext cx="0" cy="904362"/>
          </a:xfrm>
          <a:prstGeom prst="line">
            <a:avLst/>
          </a:prstGeom>
        </p:spPr>
        <p:style>
          <a:lnRef idx="1">
            <a:schemeClr val="dk1"/>
          </a:lnRef>
          <a:fillRef idx="0">
            <a:schemeClr val="dk1"/>
          </a:fillRef>
          <a:effectRef idx="0">
            <a:schemeClr val="dk1"/>
          </a:effectRef>
          <a:fontRef idx="minor">
            <a:schemeClr val="tx1"/>
          </a:fontRef>
        </p:style>
      </p:cxnSp>
      <p:sp>
        <p:nvSpPr>
          <p:cNvPr id="59" name="Organigramme : Connecteur 58">
            <a:extLst>
              <a:ext uri="{FF2B5EF4-FFF2-40B4-BE49-F238E27FC236}">
                <a16:creationId xmlns:a16="http://schemas.microsoft.com/office/drawing/2014/main" id="{AC426A34-4455-4D6C-8875-C693C08D2CD4}"/>
              </a:ext>
            </a:extLst>
          </p:cNvPr>
          <p:cNvSpPr/>
          <p:nvPr/>
        </p:nvSpPr>
        <p:spPr>
          <a:xfrm>
            <a:off x="8795125" y="3050096"/>
            <a:ext cx="241728" cy="243118"/>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Organigramme : Connecteur 59">
            <a:extLst>
              <a:ext uri="{FF2B5EF4-FFF2-40B4-BE49-F238E27FC236}">
                <a16:creationId xmlns:a16="http://schemas.microsoft.com/office/drawing/2014/main" id="{8ECA46EA-37C8-4B19-91B1-C852104E5E9C}"/>
              </a:ext>
            </a:extLst>
          </p:cNvPr>
          <p:cNvSpPr/>
          <p:nvPr/>
        </p:nvSpPr>
        <p:spPr>
          <a:xfrm>
            <a:off x="9659145" y="3050096"/>
            <a:ext cx="241728" cy="243118"/>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Organigramme : Connecteur 60">
            <a:extLst>
              <a:ext uri="{FF2B5EF4-FFF2-40B4-BE49-F238E27FC236}">
                <a16:creationId xmlns:a16="http://schemas.microsoft.com/office/drawing/2014/main" id="{74618A2A-031A-4EEC-AB3E-958F5055029D}"/>
              </a:ext>
            </a:extLst>
          </p:cNvPr>
          <p:cNvSpPr/>
          <p:nvPr/>
        </p:nvSpPr>
        <p:spPr>
          <a:xfrm>
            <a:off x="10385229" y="3057226"/>
            <a:ext cx="241728" cy="243118"/>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Flèche : double flèche horizontale 70">
            <a:extLst>
              <a:ext uri="{FF2B5EF4-FFF2-40B4-BE49-F238E27FC236}">
                <a16:creationId xmlns:a16="http://schemas.microsoft.com/office/drawing/2014/main" id="{DAE77126-6EDD-45FD-8963-30FC6BBF79BA}"/>
              </a:ext>
            </a:extLst>
          </p:cNvPr>
          <p:cNvSpPr/>
          <p:nvPr/>
        </p:nvSpPr>
        <p:spPr>
          <a:xfrm>
            <a:off x="4340424" y="3266761"/>
            <a:ext cx="6286527" cy="405229"/>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3532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01F6705-58AD-4D8B-92EF-A8E3E4DE5F77}"/>
              </a:ext>
            </a:extLst>
          </p:cNvPr>
          <p:cNvSpPr>
            <a:spLocks noGrp="1"/>
          </p:cNvSpPr>
          <p:nvPr>
            <p:ph type="dt" sz="half" idx="10"/>
          </p:nvPr>
        </p:nvSpPr>
        <p:spPr/>
        <p:txBody>
          <a:bodyPr/>
          <a:lstStyle/>
          <a:p>
            <a:r>
              <a:rPr lang="fr-FR"/>
              <a:t>11/05/2021</a:t>
            </a:r>
          </a:p>
        </p:txBody>
      </p:sp>
      <p:sp>
        <p:nvSpPr>
          <p:cNvPr id="5" name="Espace réservé du pied de page 4">
            <a:extLst>
              <a:ext uri="{FF2B5EF4-FFF2-40B4-BE49-F238E27FC236}">
                <a16:creationId xmlns:a16="http://schemas.microsoft.com/office/drawing/2014/main" id="{9462CC61-67EB-495B-8DD7-6C95998869A1}"/>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C9D313AB-6E1F-490C-9469-A9AE5CA559A4}"/>
              </a:ext>
            </a:extLst>
          </p:cNvPr>
          <p:cNvSpPr>
            <a:spLocks noGrp="1"/>
          </p:cNvSpPr>
          <p:nvPr>
            <p:ph type="sldNum" sz="quarter" idx="12"/>
          </p:nvPr>
        </p:nvSpPr>
        <p:spPr/>
        <p:txBody>
          <a:bodyPr/>
          <a:lstStyle/>
          <a:p>
            <a:fld id="{B9313472-45EF-469F-9C12-18D63CA62E90}" type="slidenum">
              <a:rPr lang="fr-FR" smtClean="0"/>
              <a:t>4</a:t>
            </a:fld>
            <a:endParaRPr lang="fr-FR"/>
          </a:p>
        </p:txBody>
      </p:sp>
      <p:sp>
        <p:nvSpPr>
          <p:cNvPr id="7" name="Titre 1">
            <a:extLst>
              <a:ext uri="{FF2B5EF4-FFF2-40B4-BE49-F238E27FC236}">
                <a16:creationId xmlns:a16="http://schemas.microsoft.com/office/drawing/2014/main" id="{552736DB-0139-4A98-92A5-04BB61B12EEE}"/>
              </a:ext>
            </a:extLst>
          </p:cNvPr>
          <p:cNvSpPr>
            <a:spLocks noGrp="1"/>
          </p:cNvSpPr>
          <p:nvPr>
            <p:ph type="title"/>
          </p:nvPr>
        </p:nvSpPr>
        <p:spPr>
          <a:xfrm>
            <a:off x="661090" y="167825"/>
            <a:ext cx="10869819" cy="842010"/>
          </a:xfrm>
        </p:spPr>
        <p:txBody>
          <a:bodyPr>
            <a:normAutofit fontScale="90000"/>
          </a:bodyPr>
          <a:lstStyle/>
          <a:p>
            <a:pPr algn="ctr"/>
            <a:r>
              <a:rPr lang="fr-FR" sz="3200" b="1" dirty="0">
                <a:solidFill>
                  <a:srgbClr val="0070C0"/>
                </a:solidFill>
              </a:rPr>
              <a:t>Comparaison SDAGE et SAGE</a:t>
            </a:r>
            <a:br>
              <a:rPr lang="fr-FR" sz="3200" b="1" dirty="0">
                <a:solidFill>
                  <a:srgbClr val="0070C0"/>
                </a:solidFill>
              </a:rPr>
            </a:br>
            <a:endParaRPr lang="fr-FR" sz="3200" b="1" dirty="0">
              <a:solidFill>
                <a:srgbClr val="0070C0"/>
              </a:solidFill>
            </a:endParaRPr>
          </a:p>
        </p:txBody>
      </p:sp>
      <p:graphicFrame>
        <p:nvGraphicFramePr>
          <p:cNvPr id="9" name="Tableau 8">
            <a:extLst>
              <a:ext uri="{FF2B5EF4-FFF2-40B4-BE49-F238E27FC236}">
                <a16:creationId xmlns:a16="http://schemas.microsoft.com/office/drawing/2014/main" id="{18908CA6-E992-4D33-A7EE-FBD5CEE62031}"/>
              </a:ext>
            </a:extLst>
          </p:cNvPr>
          <p:cNvGraphicFramePr>
            <a:graphicFrameLocks noGrp="1"/>
          </p:cNvGraphicFramePr>
          <p:nvPr>
            <p:extLst>
              <p:ext uri="{D42A27DB-BD31-4B8C-83A1-F6EECF244321}">
                <p14:modId xmlns:p14="http://schemas.microsoft.com/office/powerpoint/2010/main" val="2962147876"/>
              </p:ext>
            </p:extLst>
          </p:nvPr>
        </p:nvGraphicFramePr>
        <p:xfrm>
          <a:off x="838199" y="816344"/>
          <a:ext cx="10869819" cy="5267463"/>
        </p:xfrm>
        <a:graphic>
          <a:graphicData uri="http://schemas.openxmlformats.org/drawingml/2006/table">
            <a:tbl>
              <a:tblPr firstRow="1" bandRow="1">
                <a:tableStyleId>{5C22544A-7EE6-4342-B048-85BDC9FD1C3A}</a:tableStyleId>
              </a:tblPr>
              <a:tblGrid>
                <a:gridCol w="2208622">
                  <a:extLst>
                    <a:ext uri="{9D8B030D-6E8A-4147-A177-3AD203B41FA5}">
                      <a16:colId xmlns:a16="http://schemas.microsoft.com/office/drawing/2014/main" val="20000"/>
                    </a:ext>
                  </a:extLst>
                </a:gridCol>
                <a:gridCol w="5037924">
                  <a:extLst>
                    <a:ext uri="{9D8B030D-6E8A-4147-A177-3AD203B41FA5}">
                      <a16:colId xmlns:a16="http://schemas.microsoft.com/office/drawing/2014/main" val="3421456883"/>
                    </a:ext>
                  </a:extLst>
                </a:gridCol>
                <a:gridCol w="3623273">
                  <a:extLst>
                    <a:ext uri="{9D8B030D-6E8A-4147-A177-3AD203B41FA5}">
                      <a16:colId xmlns:a16="http://schemas.microsoft.com/office/drawing/2014/main" val="20001"/>
                    </a:ext>
                  </a:extLst>
                </a:gridCol>
              </a:tblGrid>
              <a:tr h="728818">
                <a:tc>
                  <a:txBody>
                    <a:bodyPr/>
                    <a:lstStyle/>
                    <a:p>
                      <a:pPr algn="ctr"/>
                      <a:endParaRPr lang="fr-FR" sz="2000" dirty="0"/>
                    </a:p>
                  </a:txBody>
                  <a:tcPr anchor="ctr"/>
                </a:tc>
                <a:tc>
                  <a:txBody>
                    <a:bodyPr/>
                    <a:lstStyle/>
                    <a:p>
                      <a:pPr algn="ctr"/>
                      <a:r>
                        <a:rPr lang="fr-FR" sz="2400" dirty="0"/>
                        <a:t>SDAGE</a:t>
                      </a:r>
                    </a:p>
                  </a:txBody>
                  <a:tcPr anchor="ctr"/>
                </a:tc>
                <a:tc>
                  <a:txBody>
                    <a:bodyPr/>
                    <a:lstStyle/>
                    <a:p>
                      <a:pPr algn="ctr"/>
                      <a:r>
                        <a:rPr lang="fr-FR" sz="2400" dirty="0"/>
                        <a:t>SAGE</a:t>
                      </a:r>
                    </a:p>
                  </a:txBody>
                  <a:tcPr anchor="ctr"/>
                </a:tc>
                <a:extLst>
                  <a:ext uri="{0D108BD9-81ED-4DB2-BD59-A6C34878D82A}">
                    <a16:rowId xmlns:a16="http://schemas.microsoft.com/office/drawing/2014/main" val="10000"/>
                  </a:ext>
                </a:extLst>
              </a:tr>
              <a:tr h="1419063">
                <a:tc>
                  <a:txBody>
                    <a:bodyPr/>
                    <a:lstStyle/>
                    <a:p>
                      <a:pPr algn="ctr"/>
                      <a:r>
                        <a:rPr lang="fr-FR" sz="2400" dirty="0"/>
                        <a:t>Nom complet</a:t>
                      </a:r>
                    </a:p>
                  </a:txBody>
                  <a:tcPr anchor="ctr"/>
                </a:tc>
                <a:tc>
                  <a:txBody>
                    <a:bodyPr/>
                    <a:lstStyle/>
                    <a:p>
                      <a:pPr algn="ctr"/>
                      <a:r>
                        <a:rPr lang="fr-FR" sz="2400" b="1" dirty="0"/>
                        <a:t>S</a:t>
                      </a:r>
                      <a:r>
                        <a:rPr lang="fr-FR" sz="2400" dirty="0"/>
                        <a:t>chéma </a:t>
                      </a:r>
                      <a:r>
                        <a:rPr lang="fr-FR" sz="2400" b="1" dirty="0"/>
                        <a:t>D</a:t>
                      </a:r>
                      <a:r>
                        <a:rPr lang="fr-FR" sz="2400" dirty="0"/>
                        <a:t>irecteur d’</a:t>
                      </a:r>
                      <a:r>
                        <a:rPr lang="fr-FR" sz="2400" b="1" dirty="0"/>
                        <a:t>A</a:t>
                      </a:r>
                      <a:r>
                        <a:rPr lang="fr-FR" sz="2400" dirty="0"/>
                        <a:t>ménagement et de </a:t>
                      </a:r>
                      <a:r>
                        <a:rPr lang="fr-FR" sz="2400" b="1" dirty="0"/>
                        <a:t>G</a:t>
                      </a:r>
                      <a:r>
                        <a:rPr lang="fr-FR" sz="2400" dirty="0"/>
                        <a:t>estion des </a:t>
                      </a:r>
                      <a:r>
                        <a:rPr lang="fr-FR" sz="2400" b="1" dirty="0"/>
                        <a:t>E</a:t>
                      </a:r>
                      <a:r>
                        <a:rPr lang="fr-FR" sz="2400" dirty="0"/>
                        <a:t>aux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a:solidFill>
                            <a:srgbClr val="FF0000"/>
                          </a:solidFill>
                        </a:rPr>
                        <a:t>S</a:t>
                      </a:r>
                      <a:r>
                        <a:rPr lang="fr-FR" sz="2400" dirty="0"/>
                        <a:t>chéma d’</a:t>
                      </a:r>
                      <a:r>
                        <a:rPr lang="fr-FR" sz="2400" b="1" dirty="0">
                          <a:solidFill>
                            <a:srgbClr val="FF0000"/>
                          </a:solidFill>
                        </a:rPr>
                        <a:t>A</a:t>
                      </a:r>
                      <a:r>
                        <a:rPr lang="fr-FR" sz="2400" dirty="0"/>
                        <a:t>ménagement et de </a:t>
                      </a:r>
                      <a:r>
                        <a:rPr lang="fr-FR" sz="2400" b="1" dirty="0">
                          <a:solidFill>
                            <a:srgbClr val="FF0000"/>
                          </a:solidFill>
                        </a:rPr>
                        <a:t>G</a:t>
                      </a:r>
                      <a:r>
                        <a:rPr lang="fr-FR" sz="2400" dirty="0"/>
                        <a:t>estion des </a:t>
                      </a:r>
                      <a:r>
                        <a:rPr lang="fr-FR" sz="2400" b="1" dirty="0">
                          <a:solidFill>
                            <a:srgbClr val="FF0000"/>
                          </a:solidFill>
                        </a:rPr>
                        <a:t>E</a:t>
                      </a:r>
                      <a:r>
                        <a:rPr lang="fr-FR" sz="2400" dirty="0"/>
                        <a:t>aux</a:t>
                      </a:r>
                    </a:p>
                  </a:txBody>
                  <a:tcPr anchor="ctr"/>
                </a:tc>
                <a:extLst>
                  <a:ext uri="{0D108BD9-81ED-4DB2-BD59-A6C34878D82A}">
                    <a16:rowId xmlns:a16="http://schemas.microsoft.com/office/drawing/2014/main" val="1066773685"/>
                  </a:ext>
                </a:extLst>
              </a:tr>
              <a:tr h="1559791">
                <a:tc>
                  <a:txBody>
                    <a:bodyPr/>
                    <a:lstStyle/>
                    <a:p>
                      <a:pPr algn="ctr"/>
                      <a:r>
                        <a:rPr lang="fr-FR" sz="2400" dirty="0"/>
                        <a:t>Gouvernance</a:t>
                      </a:r>
                    </a:p>
                  </a:txBody>
                  <a:tcPr anchor="ctr"/>
                </a:tc>
                <a:tc>
                  <a:txBody>
                    <a:bodyPr/>
                    <a:lstStyle/>
                    <a:p>
                      <a:pPr algn="ctr"/>
                      <a:r>
                        <a:rPr lang="fr-FR" sz="2400" dirty="0"/>
                        <a:t>Comité de bassin</a:t>
                      </a:r>
                    </a:p>
                  </a:txBody>
                  <a:tcPr anchor="ctr"/>
                </a:tc>
                <a:tc>
                  <a:txBody>
                    <a:bodyPr/>
                    <a:lstStyle/>
                    <a:p>
                      <a:pPr algn="ctr"/>
                      <a:r>
                        <a:rPr lang="fr-FR" sz="2400" b="1" dirty="0">
                          <a:solidFill>
                            <a:srgbClr val="FF0000"/>
                          </a:solidFill>
                        </a:rPr>
                        <a:t>Commission Locale de l’Eau</a:t>
                      </a:r>
                    </a:p>
                  </a:txBody>
                  <a:tcPr anchor="ctr"/>
                </a:tc>
                <a:extLst>
                  <a:ext uri="{0D108BD9-81ED-4DB2-BD59-A6C34878D82A}">
                    <a16:rowId xmlns:a16="http://schemas.microsoft.com/office/drawing/2014/main" val="10001"/>
                  </a:ext>
                </a:extLst>
              </a:tr>
              <a:tr h="1559791">
                <a:tc>
                  <a:txBody>
                    <a:bodyPr/>
                    <a:lstStyle/>
                    <a:p>
                      <a:pPr algn="ctr"/>
                      <a:r>
                        <a:rPr lang="fr-FR" sz="2400" dirty="0"/>
                        <a:t>Echelle</a:t>
                      </a:r>
                    </a:p>
                  </a:txBody>
                  <a:tcPr anchor="ctr"/>
                </a:tc>
                <a:tc>
                  <a:txBody>
                    <a:bodyPr/>
                    <a:lstStyle/>
                    <a:p>
                      <a:pPr algn="ctr">
                        <a:buFontTx/>
                        <a:buNone/>
                      </a:pPr>
                      <a:r>
                        <a:rPr lang="fr-FR" sz="2400" dirty="0"/>
                        <a:t>Grands</a:t>
                      </a:r>
                      <a:r>
                        <a:rPr lang="fr-FR" sz="2400" baseline="0" dirty="0"/>
                        <a:t> bassins hydrographiques européens</a:t>
                      </a:r>
                      <a:endParaRPr lang="fr-FR" sz="2400" dirty="0"/>
                    </a:p>
                  </a:txBody>
                  <a:tcPr anchor="ctr"/>
                </a:tc>
                <a:tc>
                  <a:txBody>
                    <a:bodyPr/>
                    <a:lstStyle/>
                    <a:p>
                      <a:pPr algn="ctr"/>
                      <a:r>
                        <a:rPr lang="fr-FR" sz="2400" dirty="0"/>
                        <a:t>Sous bassins hydrographiques</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4201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64928F25-F60A-4412-8E83-CBBD14C22664}"/>
              </a:ext>
            </a:extLst>
          </p:cNvPr>
          <p:cNvSpPr>
            <a:spLocks noGrp="1"/>
          </p:cNvSpPr>
          <p:nvPr>
            <p:ph type="dt" sz="half" idx="10"/>
          </p:nvPr>
        </p:nvSpPr>
        <p:spPr/>
        <p:txBody>
          <a:bodyPr/>
          <a:lstStyle/>
          <a:p>
            <a:r>
              <a:rPr lang="fr-FR"/>
              <a:t>11/05/2021</a:t>
            </a:r>
          </a:p>
        </p:txBody>
      </p:sp>
      <p:sp>
        <p:nvSpPr>
          <p:cNvPr id="5" name="Espace réservé du pied de page 4">
            <a:extLst>
              <a:ext uri="{FF2B5EF4-FFF2-40B4-BE49-F238E27FC236}">
                <a16:creationId xmlns:a16="http://schemas.microsoft.com/office/drawing/2014/main" id="{1DBE00A1-1B41-4E0D-B997-AC7FAF7892DC}"/>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76DADAD0-C6CC-490E-B724-E59600093C94}"/>
              </a:ext>
            </a:extLst>
          </p:cNvPr>
          <p:cNvSpPr>
            <a:spLocks noGrp="1"/>
          </p:cNvSpPr>
          <p:nvPr>
            <p:ph type="sldNum" sz="quarter" idx="12"/>
          </p:nvPr>
        </p:nvSpPr>
        <p:spPr/>
        <p:txBody>
          <a:bodyPr/>
          <a:lstStyle/>
          <a:p>
            <a:fld id="{B9313472-45EF-469F-9C12-18D63CA62E90}" type="slidenum">
              <a:rPr lang="fr-FR" smtClean="0"/>
              <a:t>5</a:t>
            </a:fld>
            <a:endParaRPr lang="fr-FR"/>
          </a:p>
        </p:txBody>
      </p:sp>
      <p:pic>
        <p:nvPicPr>
          <p:cNvPr id="12" name="Espace réservé du contenu 11">
            <a:extLst>
              <a:ext uri="{FF2B5EF4-FFF2-40B4-BE49-F238E27FC236}">
                <a16:creationId xmlns:a16="http://schemas.microsoft.com/office/drawing/2014/main" id="{FED2FA35-4224-4584-9565-38E352B98AAC}"/>
              </a:ext>
            </a:extLst>
          </p:cNvPr>
          <p:cNvPicPr>
            <a:picLocks noGrp="1" noChangeAspect="1"/>
          </p:cNvPicPr>
          <p:nvPr>
            <p:ph idx="1"/>
          </p:nvPr>
        </p:nvPicPr>
        <p:blipFill>
          <a:blip r:embed="rId3"/>
          <a:stretch>
            <a:fillRect/>
          </a:stretch>
        </p:blipFill>
        <p:spPr>
          <a:xfrm>
            <a:off x="3293970" y="174507"/>
            <a:ext cx="8782265" cy="6181843"/>
          </a:xfrm>
        </p:spPr>
      </p:pic>
      <p:sp>
        <p:nvSpPr>
          <p:cNvPr id="13" name="Ellipse 12">
            <a:extLst>
              <a:ext uri="{FF2B5EF4-FFF2-40B4-BE49-F238E27FC236}">
                <a16:creationId xmlns:a16="http://schemas.microsoft.com/office/drawing/2014/main" id="{B00027FC-269E-48F8-890C-50B7887F85AC}"/>
              </a:ext>
            </a:extLst>
          </p:cNvPr>
          <p:cNvSpPr/>
          <p:nvPr/>
        </p:nvSpPr>
        <p:spPr>
          <a:xfrm>
            <a:off x="6409677" y="557389"/>
            <a:ext cx="1340528" cy="9410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a:extLst>
              <a:ext uri="{FF2B5EF4-FFF2-40B4-BE49-F238E27FC236}">
                <a16:creationId xmlns:a16="http://schemas.microsoft.com/office/drawing/2014/main" id="{E72C2D7E-B99D-404B-96E3-6E9CF1ADE182}"/>
              </a:ext>
            </a:extLst>
          </p:cNvPr>
          <p:cNvCxnSpPr>
            <a:cxnSpLocks/>
          </p:cNvCxnSpPr>
          <p:nvPr/>
        </p:nvCxnSpPr>
        <p:spPr>
          <a:xfrm flipV="1">
            <a:off x="3183413" y="1027906"/>
            <a:ext cx="3226264" cy="2888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46065209-1B95-4E58-9490-B7DFE76A6AA5}"/>
              </a:ext>
            </a:extLst>
          </p:cNvPr>
          <p:cNvSpPr txBox="1"/>
          <p:nvPr/>
        </p:nvSpPr>
        <p:spPr>
          <a:xfrm>
            <a:off x="89901" y="0"/>
            <a:ext cx="3226264" cy="5909310"/>
          </a:xfrm>
          <a:prstGeom prst="rect">
            <a:avLst/>
          </a:prstGeom>
          <a:noFill/>
        </p:spPr>
        <p:txBody>
          <a:bodyPr wrap="square" rtlCol="0">
            <a:spAutoFit/>
          </a:bodyPr>
          <a:lstStyle/>
          <a:p>
            <a:endParaRPr lang="fr-FR" sz="2400" dirty="0"/>
          </a:p>
          <a:p>
            <a:pPr marL="285750" indent="-285750">
              <a:buFont typeface="Wingdings" panose="05000000000000000000" pitchFamily="2" charset="2"/>
              <a:buChar char="§"/>
            </a:pPr>
            <a:r>
              <a:rPr lang="fr-FR" sz="2400" dirty="0"/>
              <a:t>12 bassins hydrographiques en France dont le bassin Artois-Picardie</a:t>
            </a:r>
          </a:p>
          <a:p>
            <a:endParaRPr lang="fr-FR" sz="2400" dirty="0"/>
          </a:p>
          <a:p>
            <a:pPr marL="285750" indent="-285750">
              <a:buFont typeface="Wingdings" panose="05000000000000000000" pitchFamily="2" charset="2"/>
              <a:buChar char="§"/>
            </a:pPr>
            <a:r>
              <a:rPr lang="fr-FR" sz="2400" dirty="0">
                <a:sym typeface="Wingdings" panose="05000000000000000000" pitchFamily="2" charset="2"/>
              </a:rPr>
              <a:t>12 SDAGE dont le SDAGE Artois-Picardie</a:t>
            </a:r>
          </a:p>
          <a:p>
            <a:pPr marL="285750" indent="-285750">
              <a:buFont typeface="Wingdings" panose="05000000000000000000" pitchFamily="2" charset="2"/>
              <a:buChar char="§"/>
            </a:pPr>
            <a:endParaRPr lang="fr-FR" sz="2400" dirty="0">
              <a:sym typeface="Wingdings" panose="05000000000000000000" pitchFamily="2" charset="2"/>
            </a:endParaRPr>
          </a:p>
          <a:p>
            <a:pPr marL="285750" indent="-285750">
              <a:buFont typeface="Wingdings" panose="05000000000000000000" pitchFamily="2" charset="2"/>
              <a:buChar char="§"/>
            </a:pPr>
            <a:r>
              <a:rPr lang="fr-FR" sz="2400" dirty="0">
                <a:sym typeface="Wingdings" panose="05000000000000000000" pitchFamily="2" charset="2"/>
              </a:rPr>
              <a:t>Actuellement SDAGE 2016-2022</a:t>
            </a:r>
          </a:p>
          <a:p>
            <a:pPr marL="285750" indent="-285750">
              <a:buFont typeface="Arial" panose="020B0604020202020204" pitchFamily="34" charset="0"/>
              <a:buChar char="•"/>
            </a:pPr>
            <a:endParaRPr lang="fr-FR" sz="2400" dirty="0">
              <a:sym typeface="Wingdings" panose="05000000000000000000" pitchFamily="2" charset="2"/>
            </a:endParaRPr>
          </a:p>
          <a:p>
            <a:pPr marL="285750" indent="-285750">
              <a:buFont typeface="Arial" panose="020B0604020202020204" pitchFamily="34" charset="0"/>
              <a:buChar char="•"/>
            </a:pPr>
            <a:r>
              <a:rPr lang="fr-FR" sz="2400" dirty="0">
                <a:sym typeface="Wingdings" panose="05000000000000000000" pitchFamily="2" charset="2"/>
              </a:rPr>
              <a:t>SDAGE 2022-2027 au stade de la consultation du public</a:t>
            </a:r>
          </a:p>
          <a:p>
            <a:endParaRPr lang="fr-FR" dirty="0">
              <a:sym typeface="Wingdings" panose="05000000000000000000" pitchFamily="2" charset="2"/>
            </a:endParaRPr>
          </a:p>
        </p:txBody>
      </p:sp>
    </p:spTree>
    <p:extLst>
      <p:ext uri="{BB962C8B-B14F-4D97-AF65-F5344CB8AC3E}">
        <p14:creationId xmlns:p14="http://schemas.microsoft.com/office/powerpoint/2010/main" val="136446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097280" y="287374"/>
            <a:ext cx="10058400" cy="842010"/>
          </a:xfrm>
        </p:spPr>
        <p:txBody>
          <a:bodyPr>
            <a:normAutofit/>
          </a:bodyPr>
          <a:lstStyle/>
          <a:p>
            <a:pPr algn="ctr"/>
            <a:r>
              <a:rPr lang="fr-FR" sz="3200" b="1" dirty="0">
                <a:solidFill>
                  <a:srgbClr val="0070C0"/>
                </a:solidFill>
              </a:rPr>
              <a:t>Organisation de la réunion</a:t>
            </a:r>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6</a:t>
            </a:fld>
            <a:endParaRPr lang="fr-FR" dirty="0"/>
          </a:p>
        </p:txBody>
      </p:sp>
      <p:pic>
        <p:nvPicPr>
          <p:cNvPr id="12" name="Image 11">
            <a:extLst>
              <a:ext uri="{FF2B5EF4-FFF2-40B4-BE49-F238E27FC236}">
                <a16:creationId xmlns:a16="http://schemas.microsoft.com/office/drawing/2014/main" id="{9B810251-646D-454D-BF21-A83BB5FCD0CF}"/>
              </a:ext>
            </a:extLst>
          </p:cNvPr>
          <p:cNvPicPr>
            <a:picLocks noChangeAspect="1"/>
          </p:cNvPicPr>
          <p:nvPr/>
        </p:nvPicPr>
        <p:blipFill>
          <a:blip r:embed="rId3"/>
          <a:stretch>
            <a:fillRect/>
          </a:stretch>
        </p:blipFill>
        <p:spPr>
          <a:xfrm>
            <a:off x="2367159" y="0"/>
            <a:ext cx="9121493" cy="6392625"/>
          </a:xfrm>
          <a:prstGeom prst="rect">
            <a:avLst/>
          </a:prstGeom>
        </p:spPr>
      </p:pic>
      <p:sp>
        <p:nvSpPr>
          <p:cNvPr id="13" name="ZoneTexte 12">
            <a:extLst>
              <a:ext uri="{FF2B5EF4-FFF2-40B4-BE49-F238E27FC236}">
                <a16:creationId xmlns:a16="http://schemas.microsoft.com/office/drawing/2014/main" id="{FDAB7FC7-3A7B-40B6-9B39-433411E3C66C}"/>
              </a:ext>
            </a:extLst>
          </p:cNvPr>
          <p:cNvSpPr txBox="1"/>
          <p:nvPr/>
        </p:nvSpPr>
        <p:spPr>
          <a:xfrm>
            <a:off x="176216" y="2191344"/>
            <a:ext cx="2852928" cy="1569660"/>
          </a:xfrm>
          <a:prstGeom prst="rect">
            <a:avLst/>
          </a:prstGeom>
          <a:noFill/>
        </p:spPr>
        <p:txBody>
          <a:bodyPr wrap="square" rtlCol="0">
            <a:spAutoFit/>
          </a:bodyPr>
          <a:lstStyle/>
          <a:p>
            <a:r>
              <a:rPr lang="fr-FR" sz="3200" dirty="0"/>
              <a:t>15 SAGE</a:t>
            </a:r>
          </a:p>
          <a:p>
            <a:r>
              <a:rPr lang="fr-FR" sz="3200" dirty="0"/>
              <a:t>Dont le SAGE de l’Authie</a:t>
            </a:r>
          </a:p>
        </p:txBody>
      </p:sp>
      <p:sp>
        <p:nvSpPr>
          <p:cNvPr id="14" name="Ellipse 13">
            <a:extLst>
              <a:ext uri="{FF2B5EF4-FFF2-40B4-BE49-F238E27FC236}">
                <a16:creationId xmlns:a16="http://schemas.microsoft.com/office/drawing/2014/main" id="{5357BFE8-B515-4BAC-811F-58C777B08B78}"/>
              </a:ext>
            </a:extLst>
          </p:cNvPr>
          <p:cNvSpPr/>
          <p:nvPr/>
        </p:nvSpPr>
        <p:spPr>
          <a:xfrm rot="1333987">
            <a:off x="3403851" y="3015980"/>
            <a:ext cx="3373779" cy="116567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a:extLst>
              <a:ext uri="{FF2B5EF4-FFF2-40B4-BE49-F238E27FC236}">
                <a16:creationId xmlns:a16="http://schemas.microsoft.com/office/drawing/2014/main" id="{D7728766-97CD-4BF5-899D-5281BE6A262E}"/>
              </a:ext>
            </a:extLst>
          </p:cNvPr>
          <p:cNvCxnSpPr>
            <a:cxnSpLocks/>
          </p:cNvCxnSpPr>
          <p:nvPr/>
        </p:nvCxnSpPr>
        <p:spPr>
          <a:xfrm flipV="1">
            <a:off x="2204406" y="2976174"/>
            <a:ext cx="1245930" cy="45282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1554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0C8E94B-13CD-4525-BD1E-EFF4E484FA5A}"/>
              </a:ext>
            </a:extLst>
          </p:cNvPr>
          <p:cNvSpPr>
            <a:spLocks noGrp="1"/>
          </p:cNvSpPr>
          <p:nvPr>
            <p:ph type="dt" sz="half" idx="10"/>
          </p:nvPr>
        </p:nvSpPr>
        <p:spPr/>
        <p:txBody>
          <a:bodyPr/>
          <a:lstStyle/>
          <a:p>
            <a:r>
              <a:rPr lang="fr-FR"/>
              <a:t>11/05/2021</a:t>
            </a:r>
          </a:p>
        </p:txBody>
      </p:sp>
      <p:sp>
        <p:nvSpPr>
          <p:cNvPr id="5" name="Espace réservé du pied de page 4">
            <a:extLst>
              <a:ext uri="{FF2B5EF4-FFF2-40B4-BE49-F238E27FC236}">
                <a16:creationId xmlns:a16="http://schemas.microsoft.com/office/drawing/2014/main" id="{6F58307F-EB13-472E-9DEF-F80B36B980E5}"/>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24137B78-3844-4191-AD81-8A2241B50EEF}"/>
              </a:ext>
            </a:extLst>
          </p:cNvPr>
          <p:cNvSpPr>
            <a:spLocks noGrp="1"/>
          </p:cNvSpPr>
          <p:nvPr>
            <p:ph type="sldNum" sz="quarter" idx="12"/>
          </p:nvPr>
        </p:nvSpPr>
        <p:spPr/>
        <p:txBody>
          <a:bodyPr/>
          <a:lstStyle/>
          <a:p>
            <a:fld id="{B9313472-45EF-469F-9C12-18D63CA62E90}" type="slidenum">
              <a:rPr lang="fr-FR" smtClean="0"/>
              <a:t>7</a:t>
            </a:fld>
            <a:endParaRPr lang="fr-FR"/>
          </a:p>
        </p:txBody>
      </p:sp>
      <p:pic>
        <p:nvPicPr>
          <p:cNvPr id="7" name="Image 6">
            <a:extLst>
              <a:ext uri="{FF2B5EF4-FFF2-40B4-BE49-F238E27FC236}">
                <a16:creationId xmlns:a16="http://schemas.microsoft.com/office/drawing/2014/main" id="{B6D56F08-AFBF-4ED2-92C1-CFDBA8887769}"/>
              </a:ext>
            </a:extLst>
          </p:cNvPr>
          <p:cNvPicPr>
            <a:picLocks noChangeAspect="1"/>
          </p:cNvPicPr>
          <p:nvPr/>
        </p:nvPicPr>
        <p:blipFill>
          <a:blip r:embed="rId3"/>
          <a:stretch>
            <a:fillRect/>
          </a:stretch>
        </p:blipFill>
        <p:spPr>
          <a:xfrm>
            <a:off x="2966209" y="0"/>
            <a:ext cx="9107422" cy="6424553"/>
          </a:xfrm>
          <a:prstGeom prst="rect">
            <a:avLst/>
          </a:prstGeom>
        </p:spPr>
      </p:pic>
      <p:sp>
        <p:nvSpPr>
          <p:cNvPr id="8" name="ZoneTexte 7">
            <a:extLst>
              <a:ext uri="{FF2B5EF4-FFF2-40B4-BE49-F238E27FC236}">
                <a16:creationId xmlns:a16="http://schemas.microsoft.com/office/drawing/2014/main" id="{F76CF9B0-8403-4E00-856F-4D11FD78D631}"/>
              </a:ext>
            </a:extLst>
          </p:cNvPr>
          <p:cNvSpPr txBox="1"/>
          <p:nvPr/>
        </p:nvSpPr>
        <p:spPr>
          <a:xfrm>
            <a:off x="118366" y="1630291"/>
            <a:ext cx="3104225" cy="3416320"/>
          </a:xfrm>
          <a:prstGeom prst="rect">
            <a:avLst/>
          </a:prstGeom>
          <a:solidFill>
            <a:schemeClr val="bg1"/>
          </a:solidFill>
        </p:spPr>
        <p:txBody>
          <a:bodyPr wrap="square" rtlCol="0">
            <a:spAutoFit/>
          </a:bodyPr>
          <a:lstStyle/>
          <a:p>
            <a:pPr marL="285750" indent="-285750">
              <a:buFont typeface="Wingdings" panose="05000000000000000000" pitchFamily="2" charset="2"/>
              <a:buChar char="§"/>
            </a:pPr>
            <a:r>
              <a:rPr lang="fr-FR" sz="2400" dirty="0"/>
              <a:t>Surface de 1253 km</a:t>
            </a:r>
            <a:r>
              <a:rPr lang="fr-FR" sz="2400" baseline="30000" dirty="0"/>
              <a:t>2</a:t>
            </a:r>
          </a:p>
          <a:p>
            <a:pPr marL="285750" indent="-285750">
              <a:buFont typeface="Wingdings" panose="05000000000000000000" pitchFamily="2" charset="2"/>
              <a:buChar char="§"/>
            </a:pPr>
            <a:r>
              <a:rPr lang="fr-FR" sz="2400" dirty="0"/>
              <a:t>2 départements </a:t>
            </a:r>
          </a:p>
          <a:p>
            <a:pPr marL="285750" indent="-285750">
              <a:buFont typeface="Wingdings" panose="05000000000000000000" pitchFamily="2" charset="2"/>
              <a:buChar char="§"/>
            </a:pPr>
            <a:r>
              <a:rPr lang="fr-FR" sz="2400" dirty="0"/>
              <a:t>8 EPCI</a:t>
            </a:r>
          </a:p>
          <a:p>
            <a:pPr marL="285750" indent="-285750">
              <a:buFont typeface="Wingdings" panose="05000000000000000000" pitchFamily="2" charset="2"/>
              <a:buChar char="§"/>
            </a:pPr>
            <a:r>
              <a:rPr lang="fr-FR" sz="2400" dirty="0"/>
              <a:t>155 Communes (82 </a:t>
            </a:r>
            <a:r>
              <a:rPr lang="fr-FR" sz="2400" dirty="0" err="1"/>
              <a:t>PdC</a:t>
            </a:r>
            <a:r>
              <a:rPr lang="fr-FR" sz="2400" dirty="0"/>
              <a:t> et 73 Somme)</a:t>
            </a:r>
          </a:p>
          <a:p>
            <a:pPr marL="285750" indent="-285750">
              <a:buFont typeface="Wingdings" panose="05000000000000000000" pitchFamily="2" charset="2"/>
              <a:buChar char="§"/>
            </a:pPr>
            <a:r>
              <a:rPr lang="fr-FR" sz="2400" dirty="0"/>
              <a:t>Environ 80000 habitants</a:t>
            </a:r>
          </a:p>
          <a:p>
            <a:pPr marL="285750" indent="-285750">
              <a:buFont typeface="Wingdings" panose="05000000000000000000" pitchFamily="2" charset="2"/>
              <a:buChar char="§"/>
            </a:pPr>
            <a:r>
              <a:rPr lang="fr-FR" sz="2400" dirty="0"/>
              <a:t>Authie (source coigneux</a:t>
            </a:r>
            <a:r>
              <a:rPr lang="fr-FR" sz="2000" dirty="0"/>
              <a:t>)</a:t>
            </a:r>
          </a:p>
        </p:txBody>
      </p:sp>
      <p:sp>
        <p:nvSpPr>
          <p:cNvPr id="10" name="ZoneTexte 9">
            <a:extLst>
              <a:ext uri="{FF2B5EF4-FFF2-40B4-BE49-F238E27FC236}">
                <a16:creationId xmlns:a16="http://schemas.microsoft.com/office/drawing/2014/main" id="{DCBAAF81-7E07-48A8-B579-8239C788738E}"/>
              </a:ext>
            </a:extLst>
          </p:cNvPr>
          <p:cNvSpPr txBox="1"/>
          <p:nvPr/>
        </p:nvSpPr>
        <p:spPr>
          <a:xfrm>
            <a:off x="118365" y="4926485"/>
            <a:ext cx="3104225" cy="1220847"/>
          </a:xfrm>
          <a:prstGeom prst="rect">
            <a:avLst/>
          </a:prstGeom>
          <a:solidFill>
            <a:schemeClr val="bg1"/>
          </a:solidFill>
        </p:spPr>
        <p:txBody>
          <a:bodyPr wrap="square" rtlCol="0">
            <a:spAutoFit/>
          </a:bodyPr>
          <a:lstStyle/>
          <a:p>
            <a:endParaRPr lang="fr-FR" sz="2000" baseline="30000" dirty="0"/>
          </a:p>
          <a:p>
            <a:pPr marL="285750" indent="-285750">
              <a:buFont typeface="Wingdings" panose="05000000000000000000" pitchFamily="2" charset="2"/>
              <a:buChar char="§"/>
            </a:pPr>
            <a:r>
              <a:rPr lang="fr-FR" sz="2000" dirty="0"/>
              <a:t>Structure porteuse: </a:t>
            </a:r>
            <a:r>
              <a:rPr lang="fr-FR" sz="2000" b="1" dirty="0"/>
              <a:t>Symcéa</a:t>
            </a:r>
          </a:p>
          <a:p>
            <a:endParaRPr lang="fr-FR" sz="2000" dirty="0"/>
          </a:p>
        </p:txBody>
      </p:sp>
      <p:sp>
        <p:nvSpPr>
          <p:cNvPr id="9" name="ZoneTexte 8">
            <a:extLst>
              <a:ext uri="{FF2B5EF4-FFF2-40B4-BE49-F238E27FC236}">
                <a16:creationId xmlns:a16="http://schemas.microsoft.com/office/drawing/2014/main" id="{B9A69FD5-79A9-4DE6-9512-FD9EBC783B9A}"/>
              </a:ext>
            </a:extLst>
          </p:cNvPr>
          <p:cNvSpPr txBox="1"/>
          <p:nvPr/>
        </p:nvSpPr>
        <p:spPr>
          <a:xfrm>
            <a:off x="118364" y="378705"/>
            <a:ext cx="3104225" cy="913070"/>
          </a:xfrm>
          <a:prstGeom prst="rect">
            <a:avLst/>
          </a:prstGeom>
          <a:solidFill>
            <a:schemeClr val="bg1"/>
          </a:solidFill>
        </p:spPr>
        <p:txBody>
          <a:bodyPr wrap="square" rtlCol="0">
            <a:spAutoFit/>
          </a:bodyPr>
          <a:lstStyle/>
          <a:p>
            <a:endParaRPr lang="fr-FR" sz="2000" baseline="30000" dirty="0"/>
          </a:p>
          <a:p>
            <a:pPr marL="285750" indent="-285750">
              <a:buFont typeface="Wingdings" panose="05000000000000000000" pitchFamily="2" charset="2"/>
              <a:buChar char="§"/>
            </a:pPr>
            <a:r>
              <a:rPr lang="fr-FR" sz="2000" dirty="0"/>
              <a:t>Périmètre arrêté en 1999</a:t>
            </a:r>
          </a:p>
          <a:p>
            <a:endParaRPr lang="fr-FR" sz="2000" dirty="0"/>
          </a:p>
        </p:txBody>
      </p:sp>
    </p:spTree>
    <p:extLst>
      <p:ext uri="{BB962C8B-B14F-4D97-AF65-F5344CB8AC3E}">
        <p14:creationId xmlns:p14="http://schemas.microsoft.com/office/powerpoint/2010/main" val="712602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67C797B-8835-4AD5-AE88-E247FC727703}"/>
              </a:ext>
            </a:extLst>
          </p:cNvPr>
          <p:cNvPicPr/>
          <p:nvPr/>
        </p:nvPicPr>
        <p:blipFill>
          <a:blip r:embed="rId3"/>
          <a:srcRect/>
          <a:stretch>
            <a:fillRect/>
          </a:stretch>
        </p:blipFill>
        <p:spPr bwMode="auto">
          <a:xfrm>
            <a:off x="746465" y="1551373"/>
            <a:ext cx="5349535" cy="3755253"/>
          </a:xfrm>
          <a:prstGeom prst="rect">
            <a:avLst/>
          </a:prstGeom>
          <a:noFill/>
          <a:ln w="9525">
            <a:noFill/>
            <a:miter lim="800000"/>
            <a:headEnd/>
            <a:tailEnd/>
          </a:ln>
        </p:spPr>
      </p:pic>
      <p:sp>
        <p:nvSpPr>
          <p:cNvPr id="4" name="Espace réservé de la date 3">
            <a:extLst>
              <a:ext uri="{FF2B5EF4-FFF2-40B4-BE49-F238E27FC236}">
                <a16:creationId xmlns:a16="http://schemas.microsoft.com/office/drawing/2014/main" id="{1B05BE6E-4EEE-4C03-8568-999856C5FC74}"/>
              </a:ext>
            </a:extLst>
          </p:cNvPr>
          <p:cNvSpPr>
            <a:spLocks noGrp="1"/>
          </p:cNvSpPr>
          <p:nvPr>
            <p:ph type="dt" sz="half" idx="10"/>
          </p:nvPr>
        </p:nvSpPr>
        <p:spPr/>
        <p:txBody>
          <a:bodyPr/>
          <a:lstStyle/>
          <a:p>
            <a:r>
              <a:rPr lang="fr-FR"/>
              <a:t>11/05/2021</a:t>
            </a:r>
          </a:p>
        </p:txBody>
      </p:sp>
      <p:sp>
        <p:nvSpPr>
          <p:cNvPr id="5" name="Espace réservé du pied de page 4">
            <a:extLst>
              <a:ext uri="{FF2B5EF4-FFF2-40B4-BE49-F238E27FC236}">
                <a16:creationId xmlns:a16="http://schemas.microsoft.com/office/drawing/2014/main" id="{DD564F9B-3489-4631-B8FB-6D71BA2F08D8}"/>
              </a:ext>
            </a:extLst>
          </p:cNvPr>
          <p:cNvSpPr>
            <a:spLocks noGrp="1"/>
          </p:cNvSpPr>
          <p:nvPr>
            <p:ph type="ftr" sz="quarter" idx="11"/>
          </p:nvPr>
        </p:nvSpPr>
        <p:spPr/>
        <p:txBody>
          <a:bodyPr/>
          <a:lstStyle/>
          <a:p>
            <a:r>
              <a:rPr lang="fr-FR"/>
              <a:t>Sage de l’Authie</a:t>
            </a:r>
          </a:p>
        </p:txBody>
      </p:sp>
      <p:sp>
        <p:nvSpPr>
          <p:cNvPr id="6" name="Espace réservé du numéro de diapositive 5">
            <a:extLst>
              <a:ext uri="{FF2B5EF4-FFF2-40B4-BE49-F238E27FC236}">
                <a16:creationId xmlns:a16="http://schemas.microsoft.com/office/drawing/2014/main" id="{33640153-D0CF-4191-A73B-F813CA6BE6E5}"/>
              </a:ext>
            </a:extLst>
          </p:cNvPr>
          <p:cNvSpPr>
            <a:spLocks noGrp="1"/>
          </p:cNvSpPr>
          <p:nvPr>
            <p:ph type="sldNum" sz="quarter" idx="12"/>
          </p:nvPr>
        </p:nvSpPr>
        <p:spPr/>
        <p:txBody>
          <a:bodyPr/>
          <a:lstStyle/>
          <a:p>
            <a:fld id="{B9313472-45EF-469F-9C12-18D63CA62E90}" type="slidenum">
              <a:rPr lang="fr-FR" smtClean="0"/>
              <a:t>8</a:t>
            </a:fld>
            <a:endParaRPr lang="fr-FR"/>
          </a:p>
        </p:txBody>
      </p:sp>
      <p:sp>
        <p:nvSpPr>
          <p:cNvPr id="7" name="Titre 1">
            <a:extLst>
              <a:ext uri="{FF2B5EF4-FFF2-40B4-BE49-F238E27FC236}">
                <a16:creationId xmlns:a16="http://schemas.microsoft.com/office/drawing/2014/main" id="{0E7BDEE8-3C86-4B19-9050-02036AEF2B36}"/>
              </a:ext>
            </a:extLst>
          </p:cNvPr>
          <p:cNvSpPr>
            <a:spLocks noGrp="1"/>
          </p:cNvSpPr>
          <p:nvPr>
            <p:ph type="title"/>
          </p:nvPr>
        </p:nvSpPr>
        <p:spPr>
          <a:xfrm>
            <a:off x="838200" y="365126"/>
            <a:ext cx="10515600" cy="948770"/>
          </a:xfrm>
        </p:spPr>
        <p:txBody>
          <a:bodyPr>
            <a:normAutofit fontScale="90000"/>
          </a:bodyPr>
          <a:lstStyle/>
          <a:p>
            <a:pPr algn="ctr"/>
            <a:r>
              <a:rPr lang="fr-FR" sz="3200" b="1" dirty="0">
                <a:solidFill>
                  <a:srgbClr val="0070C0"/>
                </a:solidFill>
              </a:rPr>
              <a:t>Les différents documents d’un SAGE et état d’avancement du SAGE Authie</a:t>
            </a:r>
            <a:br>
              <a:rPr lang="fr-FR" sz="3200" b="1" dirty="0">
                <a:solidFill>
                  <a:srgbClr val="0070C0"/>
                </a:solidFill>
              </a:rPr>
            </a:br>
            <a:endParaRPr lang="fr-FR" sz="3200" b="1" dirty="0">
              <a:solidFill>
                <a:srgbClr val="0070C0"/>
              </a:solidFill>
            </a:endParaRPr>
          </a:p>
        </p:txBody>
      </p:sp>
      <p:sp>
        <p:nvSpPr>
          <p:cNvPr id="12" name="ZoneTexte 11">
            <a:extLst>
              <a:ext uri="{FF2B5EF4-FFF2-40B4-BE49-F238E27FC236}">
                <a16:creationId xmlns:a16="http://schemas.microsoft.com/office/drawing/2014/main" id="{92C6DE7C-7DD8-479F-9B17-9BECC34AEBEE}"/>
              </a:ext>
            </a:extLst>
          </p:cNvPr>
          <p:cNvSpPr txBox="1"/>
          <p:nvPr/>
        </p:nvSpPr>
        <p:spPr>
          <a:xfrm>
            <a:off x="6337087" y="1313896"/>
            <a:ext cx="5584055" cy="5847755"/>
          </a:xfrm>
          <a:prstGeom prst="rect">
            <a:avLst/>
          </a:prstGeom>
          <a:noFill/>
        </p:spPr>
        <p:txBody>
          <a:bodyPr wrap="square" rtlCol="0">
            <a:spAutoFit/>
          </a:bodyPr>
          <a:lstStyle/>
          <a:p>
            <a:r>
              <a:rPr lang="fr-FR" sz="2000" b="1" dirty="0"/>
              <a:t>État d’avancement du SAGE Authie:</a:t>
            </a:r>
          </a:p>
          <a:p>
            <a:endParaRPr lang="fr-FR" sz="2000" dirty="0"/>
          </a:p>
          <a:p>
            <a:pPr marL="285750" indent="-285750">
              <a:buFont typeface="Wingdings" panose="05000000000000000000" pitchFamily="2" charset="2"/>
              <a:buChar char="§"/>
            </a:pPr>
            <a:r>
              <a:rPr lang="fr-FR" sz="2000" dirty="0"/>
              <a:t>Etat des lieux + atlas cartographique validés en 2010</a:t>
            </a:r>
          </a:p>
          <a:p>
            <a:pPr marL="285750" indent="-285750">
              <a:buFont typeface="Wingdings" panose="05000000000000000000" pitchFamily="2" charset="2"/>
              <a:buChar char="§"/>
            </a:pPr>
            <a:r>
              <a:rPr lang="fr-FR" sz="2000" dirty="0"/>
              <a:t>Stratégie (enjeux et objectifs) validée en 2011</a:t>
            </a:r>
          </a:p>
          <a:p>
            <a:pPr marL="285750" indent="-285750">
              <a:buFont typeface="Wingdings" panose="05000000000000000000" pitchFamily="2" charset="2"/>
              <a:buChar char="§"/>
            </a:pPr>
            <a:r>
              <a:rPr lang="fr-FR" sz="2000" dirty="0"/>
              <a:t>Orientations et dispositions écrites mais non validées</a:t>
            </a:r>
          </a:p>
          <a:p>
            <a:pPr marL="285750" indent="-285750">
              <a:buFont typeface="Wingdings" panose="05000000000000000000" pitchFamily="2" charset="2"/>
              <a:buChar char="§"/>
            </a:pPr>
            <a:r>
              <a:rPr lang="fr-FR" sz="2000" dirty="0"/>
              <a:t>Règlement débuté</a:t>
            </a:r>
          </a:p>
          <a:p>
            <a:endParaRPr lang="fr-FR" sz="2000" dirty="0"/>
          </a:p>
          <a:p>
            <a:r>
              <a:rPr lang="fr-FR" sz="2000" b="1" dirty="0"/>
              <a:t>Objectifs de la CLE Authie aujourd’hui</a:t>
            </a:r>
          </a:p>
          <a:p>
            <a:endParaRPr lang="fr-FR" sz="2000" dirty="0"/>
          </a:p>
          <a:p>
            <a:pPr marL="285750" indent="-285750">
              <a:buFont typeface="Wingdings" panose="05000000000000000000" pitchFamily="2" charset="2"/>
              <a:buChar char="§"/>
            </a:pPr>
            <a:r>
              <a:rPr lang="fr-FR" sz="2000" dirty="0"/>
              <a:t>Poursuivre l’élaboration du SAGE</a:t>
            </a:r>
          </a:p>
          <a:p>
            <a:pPr marL="285750" indent="-285750">
              <a:buFont typeface="Wingdings" panose="05000000000000000000" pitchFamily="2" charset="2"/>
              <a:buChar char="§"/>
            </a:pPr>
            <a:r>
              <a:rPr lang="fr-FR" sz="2000" dirty="0"/>
              <a:t>Approuver le SAGE</a:t>
            </a:r>
          </a:p>
          <a:p>
            <a:pPr marL="285750" indent="-285750">
              <a:buFont typeface="Wingdings" panose="05000000000000000000" pitchFamily="2" charset="2"/>
              <a:buChar char="§"/>
            </a:pPr>
            <a:r>
              <a:rPr lang="fr-FR" sz="2000" dirty="0"/>
              <a:t>Mettre en œuvre le SAGE</a:t>
            </a:r>
          </a:p>
          <a:p>
            <a:endParaRPr lang="fr-FR" sz="2000" dirty="0"/>
          </a:p>
          <a:p>
            <a:pPr marL="285750" indent="-285750">
              <a:buFont typeface="Wingdings" panose="05000000000000000000" pitchFamily="2" charset="2"/>
              <a:buChar char="§"/>
            </a:pPr>
            <a:r>
              <a:rPr lang="fr-FR" sz="2000" dirty="0"/>
              <a:t>Faire connaître la CLE et le SAGE sur le territoire</a:t>
            </a:r>
          </a:p>
          <a:p>
            <a:endParaRPr lang="fr-FR" dirty="0"/>
          </a:p>
          <a:p>
            <a:pPr marL="285750" indent="-285750">
              <a:buFont typeface="Wingdings" panose="05000000000000000000" pitchFamily="2" charset="2"/>
              <a:buChar char="§"/>
            </a:pPr>
            <a:endParaRPr lang="fr-FR" dirty="0"/>
          </a:p>
          <a:p>
            <a:endParaRPr lang="fr-FR" dirty="0"/>
          </a:p>
        </p:txBody>
      </p:sp>
      <p:sp>
        <p:nvSpPr>
          <p:cNvPr id="11" name="Rectangle 10">
            <a:extLst>
              <a:ext uri="{FF2B5EF4-FFF2-40B4-BE49-F238E27FC236}">
                <a16:creationId xmlns:a16="http://schemas.microsoft.com/office/drawing/2014/main" id="{85A28069-DD8F-4A34-8E3B-F93B9F7DCFCB}"/>
              </a:ext>
            </a:extLst>
          </p:cNvPr>
          <p:cNvSpPr/>
          <p:nvPr/>
        </p:nvSpPr>
        <p:spPr>
          <a:xfrm>
            <a:off x="987552" y="2231136"/>
            <a:ext cx="1804416" cy="256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rPr>
              <a:t>Etats des lieux</a:t>
            </a:r>
            <a:endParaRPr lang="fr-FR" sz="1600" dirty="0"/>
          </a:p>
        </p:txBody>
      </p:sp>
      <p:sp>
        <p:nvSpPr>
          <p:cNvPr id="13" name="Rectangle 12">
            <a:extLst>
              <a:ext uri="{FF2B5EF4-FFF2-40B4-BE49-F238E27FC236}">
                <a16:creationId xmlns:a16="http://schemas.microsoft.com/office/drawing/2014/main" id="{C46CA71F-0CEB-461F-8662-CC8E4A8EE501}"/>
              </a:ext>
            </a:extLst>
          </p:cNvPr>
          <p:cNvSpPr/>
          <p:nvPr/>
        </p:nvSpPr>
        <p:spPr>
          <a:xfrm>
            <a:off x="987552" y="2749029"/>
            <a:ext cx="1804416" cy="256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rPr>
              <a:t>Enjeux et objectifs</a:t>
            </a:r>
            <a:endParaRPr lang="fr-FR" sz="1600" dirty="0"/>
          </a:p>
        </p:txBody>
      </p:sp>
      <p:sp>
        <p:nvSpPr>
          <p:cNvPr id="14" name="Rectangle 13">
            <a:extLst>
              <a:ext uri="{FF2B5EF4-FFF2-40B4-BE49-F238E27FC236}">
                <a16:creationId xmlns:a16="http://schemas.microsoft.com/office/drawing/2014/main" id="{AC03C937-0FD0-42CC-89F2-F8292340ACFD}"/>
              </a:ext>
            </a:extLst>
          </p:cNvPr>
          <p:cNvSpPr/>
          <p:nvPr/>
        </p:nvSpPr>
        <p:spPr>
          <a:xfrm>
            <a:off x="838200" y="3208683"/>
            <a:ext cx="2130847" cy="440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rPr>
              <a:t>Orientations et dispositions</a:t>
            </a:r>
            <a:endParaRPr lang="fr-FR" sz="1600" dirty="0"/>
          </a:p>
        </p:txBody>
      </p:sp>
      <p:sp>
        <p:nvSpPr>
          <p:cNvPr id="16" name="Rectangle 15">
            <a:extLst>
              <a:ext uri="{FF2B5EF4-FFF2-40B4-BE49-F238E27FC236}">
                <a16:creationId xmlns:a16="http://schemas.microsoft.com/office/drawing/2014/main" id="{54ADCE60-3F03-4A90-AF90-9028896DBAAA}"/>
              </a:ext>
            </a:extLst>
          </p:cNvPr>
          <p:cNvSpPr/>
          <p:nvPr/>
        </p:nvSpPr>
        <p:spPr>
          <a:xfrm>
            <a:off x="987552" y="3844120"/>
            <a:ext cx="1804416" cy="256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n w="0"/>
                <a:solidFill>
                  <a:schemeClr val="tx1"/>
                </a:solidFill>
                <a:effectLst>
                  <a:outerShdw blurRad="38100" dist="19050" dir="2700000" algn="tl" rotWithShape="0">
                    <a:schemeClr val="dk1">
                      <a:alpha val="40000"/>
                    </a:schemeClr>
                  </a:outerShdw>
                </a:effectLst>
              </a:rPr>
              <a:t>Moyens</a:t>
            </a:r>
            <a:endParaRPr lang="fr-FR" sz="1600" dirty="0"/>
          </a:p>
        </p:txBody>
      </p:sp>
    </p:spTree>
    <p:extLst>
      <p:ext uri="{BB962C8B-B14F-4D97-AF65-F5344CB8AC3E}">
        <p14:creationId xmlns:p14="http://schemas.microsoft.com/office/powerpoint/2010/main" val="2354118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0771C9-EA6B-438F-8BB0-DDF754877F99}"/>
              </a:ext>
            </a:extLst>
          </p:cNvPr>
          <p:cNvSpPr>
            <a:spLocks noGrp="1"/>
          </p:cNvSpPr>
          <p:nvPr>
            <p:ph type="title"/>
          </p:nvPr>
        </p:nvSpPr>
        <p:spPr>
          <a:xfrm>
            <a:off x="1097280" y="287374"/>
            <a:ext cx="10058400" cy="842010"/>
          </a:xfrm>
        </p:spPr>
        <p:txBody>
          <a:bodyPr>
            <a:normAutofit/>
          </a:bodyPr>
          <a:lstStyle/>
          <a:p>
            <a:pPr algn="ctr"/>
            <a:r>
              <a:rPr lang="fr-FR" sz="3200" b="1" dirty="0">
                <a:solidFill>
                  <a:srgbClr val="0070C0"/>
                </a:solidFill>
              </a:rPr>
              <a:t>La Commission Locale de l’Eau de l’Authie</a:t>
            </a:r>
          </a:p>
        </p:txBody>
      </p:sp>
      <p:sp>
        <p:nvSpPr>
          <p:cNvPr id="3" name="Espace réservé du contenu 2">
            <a:extLst>
              <a:ext uri="{FF2B5EF4-FFF2-40B4-BE49-F238E27FC236}">
                <a16:creationId xmlns:a16="http://schemas.microsoft.com/office/drawing/2014/main" id="{A0241A0A-2A6B-4F25-A629-A1F8862DA0D8}"/>
              </a:ext>
            </a:extLst>
          </p:cNvPr>
          <p:cNvSpPr>
            <a:spLocks noGrp="1"/>
          </p:cNvSpPr>
          <p:nvPr>
            <p:ph idx="1"/>
          </p:nvPr>
        </p:nvSpPr>
        <p:spPr>
          <a:xfrm>
            <a:off x="1097280" y="708378"/>
            <a:ext cx="10058400" cy="5479357"/>
          </a:xfrm>
        </p:spPr>
        <p:txBody>
          <a:bodyPr>
            <a:normAutofit/>
          </a:bodyPr>
          <a:lstStyle/>
          <a:p>
            <a:pPr marL="0" indent="0">
              <a:buNone/>
            </a:pPr>
            <a:endParaRPr lang="fr-FR" sz="2800" dirty="0">
              <a:solidFill>
                <a:schemeClr val="tx1"/>
              </a:solidFill>
            </a:endParaRPr>
          </a:p>
          <a:p>
            <a:pPr marL="0" indent="0">
              <a:buNone/>
            </a:pPr>
            <a:endParaRPr lang="fr-FR" dirty="0"/>
          </a:p>
          <a:p>
            <a:pPr marL="0" indent="0">
              <a:buNone/>
            </a:pPr>
            <a:endParaRPr lang="fr-FR" dirty="0"/>
          </a:p>
          <a:p>
            <a:pPr marL="0" indent="0">
              <a:buNone/>
            </a:pPr>
            <a:endParaRPr lang="fr-FR" sz="2800" dirty="0">
              <a:solidFill>
                <a:schemeClr val="tx1"/>
              </a:solidFill>
            </a:endParaRPr>
          </a:p>
          <a:p>
            <a:pPr marL="0" indent="0">
              <a:buNone/>
            </a:pPr>
            <a:r>
              <a:rPr lang="fr-FR" dirty="0"/>
              <a:t> </a:t>
            </a:r>
          </a:p>
        </p:txBody>
      </p:sp>
      <p:sp>
        <p:nvSpPr>
          <p:cNvPr id="4" name="Espace réservé de la date 3">
            <a:extLst>
              <a:ext uri="{FF2B5EF4-FFF2-40B4-BE49-F238E27FC236}">
                <a16:creationId xmlns:a16="http://schemas.microsoft.com/office/drawing/2014/main" id="{5AF99BA2-99C5-4DBC-A508-4273A47325BF}"/>
              </a:ext>
            </a:extLst>
          </p:cNvPr>
          <p:cNvSpPr>
            <a:spLocks noGrp="1"/>
          </p:cNvSpPr>
          <p:nvPr>
            <p:ph type="dt" sz="half" idx="10"/>
          </p:nvPr>
        </p:nvSpPr>
        <p:spPr/>
        <p:txBody>
          <a:bodyPr/>
          <a:lstStyle/>
          <a:p>
            <a:r>
              <a:rPr lang="fr-FR"/>
              <a:t>11/05/2021</a:t>
            </a:r>
            <a:endParaRPr lang="fr-FR" dirty="0"/>
          </a:p>
        </p:txBody>
      </p:sp>
      <p:sp>
        <p:nvSpPr>
          <p:cNvPr id="5" name="Espace réservé du pied de page 4">
            <a:extLst>
              <a:ext uri="{FF2B5EF4-FFF2-40B4-BE49-F238E27FC236}">
                <a16:creationId xmlns:a16="http://schemas.microsoft.com/office/drawing/2014/main" id="{408C2A0B-7AB2-44F6-AB95-2D7FC4CE26A1}"/>
              </a:ext>
            </a:extLst>
          </p:cNvPr>
          <p:cNvSpPr>
            <a:spLocks noGrp="1"/>
          </p:cNvSpPr>
          <p:nvPr>
            <p:ph type="ftr" sz="quarter" idx="11"/>
          </p:nvPr>
        </p:nvSpPr>
        <p:spPr/>
        <p:txBody>
          <a:bodyPr/>
          <a:lstStyle/>
          <a:p>
            <a:r>
              <a:rPr lang="fr-FR" dirty="0"/>
              <a:t>Sage de l’Authie</a:t>
            </a:r>
          </a:p>
        </p:txBody>
      </p:sp>
      <p:sp>
        <p:nvSpPr>
          <p:cNvPr id="6" name="Espace réservé du numéro de diapositive 5">
            <a:extLst>
              <a:ext uri="{FF2B5EF4-FFF2-40B4-BE49-F238E27FC236}">
                <a16:creationId xmlns:a16="http://schemas.microsoft.com/office/drawing/2014/main" id="{57A8C3DC-8626-4434-BEC5-1C1EF0276277}"/>
              </a:ext>
            </a:extLst>
          </p:cNvPr>
          <p:cNvSpPr>
            <a:spLocks noGrp="1"/>
          </p:cNvSpPr>
          <p:nvPr>
            <p:ph type="sldNum" sz="quarter" idx="12"/>
          </p:nvPr>
        </p:nvSpPr>
        <p:spPr/>
        <p:txBody>
          <a:bodyPr/>
          <a:lstStyle/>
          <a:p>
            <a:fld id="{B9313472-45EF-469F-9C12-18D63CA62E90}" type="slidenum">
              <a:rPr lang="fr-FR" smtClean="0"/>
              <a:t>9</a:t>
            </a:fld>
            <a:endParaRPr lang="fr-FR" dirty="0"/>
          </a:p>
        </p:txBody>
      </p:sp>
      <p:sp>
        <p:nvSpPr>
          <p:cNvPr id="8" name="Oval 11">
            <a:extLst>
              <a:ext uri="{FF2B5EF4-FFF2-40B4-BE49-F238E27FC236}">
                <a16:creationId xmlns:a16="http://schemas.microsoft.com/office/drawing/2014/main" id="{9A613B8D-9573-400B-949B-053D3F5F1F48}"/>
              </a:ext>
            </a:extLst>
          </p:cNvPr>
          <p:cNvSpPr>
            <a:spLocks noChangeArrowheads="1"/>
          </p:cNvSpPr>
          <p:nvPr/>
        </p:nvSpPr>
        <p:spPr bwMode="auto">
          <a:xfrm>
            <a:off x="3467100" y="1129384"/>
            <a:ext cx="5257800" cy="4991100"/>
          </a:xfrm>
          <a:prstGeom prst="ellipse">
            <a:avLst/>
          </a:prstGeom>
          <a:noFill/>
          <a:ln w="50800">
            <a:solidFill>
              <a:srgbClr val="FF9900"/>
            </a:solidFill>
            <a:round/>
            <a:headEnd/>
            <a:tailEnd/>
          </a:ln>
          <a:effectLst/>
          <a:extLst>
            <a:ext uri="{909E8E84-426E-40DD-AFC4-6F175D3DCCD1}">
              <a14:hiddenFill xmlns:a14="http://schemas.microsoft.com/office/drawing/2010/main">
                <a:solidFill>
                  <a:srgbClr val="6699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2807" tIns="66404" rIns="132807" bIns="66404"/>
          <a:lstStyle>
            <a:lvl1pPr defTabSz="1328738">
              <a:defRPr sz="2400">
                <a:solidFill>
                  <a:schemeClr val="tx1"/>
                </a:solidFill>
                <a:latin typeface="Times New Roman" panose="02020603050405020304" pitchFamily="18" charset="0"/>
              </a:defRPr>
            </a:lvl1pPr>
            <a:lvl2pPr marL="663575" defTabSz="1328738">
              <a:defRPr sz="2400">
                <a:solidFill>
                  <a:schemeClr val="tx1"/>
                </a:solidFill>
                <a:latin typeface="Times New Roman" panose="02020603050405020304" pitchFamily="18" charset="0"/>
              </a:defRPr>
            </a:lvl2pPr>
            <a:lvl3pPr marL="1328738" defTabSz="1328738">
              <a:defRPr sz="2400">
                <a:solidFill>
                  <a:schemeClr val="tx1"/>
                </a:solidFill>
                <a:latin typeface="Times New Roman" panose="02020603050405020304" pitchFamily="18" charset="0"/>
              </a:defRPr>
            </a:lvl3pPr>
            <a:lvl4pPr marL="1992313" defTabSz="1328738">
              <a:defRPr sz="2400">
                <a:solidFill>
                  <a:schemeClr val="tx1"/>
                </a:solidFill>
                <a:latin typeface="Times New Roman" panose="02020603050405020304" pitchFamily="18" charset="0"/>
              </a:defRPr>
            </a:lvl4pPr>
            <a:lvl5pPr marL="2655888" defTabSz="1328738">
              <a:defRPr sz="2400">
                <a:solidFill>
                  <a:schemeClr val="tx1"/>
                </a:solidFill>
                <a:latin typeface="Times New Roman" panose="02020603050405020304" pitchFamily="18" charset="0"/>
              </a:defRPr>
            </a:lvl5pPr>
            <a:lvl6pPr marL="3113088" defTabSz="1328738" eaLnBrk="0" fontAlgn="base" hangingPunct="0">
              <a:spcBef>
                <a:spcPct val="0"/>
              </a:spcBef>
              <a:spcAft>
                <a:spcPct val="0"/>
              </a:spcAft>
              <a:defRPr sz="2400">
                <a:solidFill>
                  <a:schemeClr val="tx1"/>
                </a:solidFill>
                <a:latin typeface="Times New Roman" panose="02020603050405020304" pitchFamily="18" charset="0"/>
              </a:defRPr>
            </a:lvl6pPr>
            <a:lvl7pPr marL="3570288" defTabSz="1328738" eaLnBrk="0" fontAlgn="base" hangingPunct="0">
              <a:spcBef>
                <a:spcPct val="0"/>
              </a:spcBef>
              <a:spcAft>
                <a:spcPct val="0"/>
              </a:spcAft>
              <a:defRPr sz="2400">
                <a:solidFill>
                  <a:schemeClr val="tx1"/>
                </a:solidFill>
                <a:latin typeface="Times New Roman" panose="02020603050405020304" pitchFamily="18" charset="0"/>
              </a:defRPr>
            </a:lvl7pPr>
            <a:lvl8pPr marL="4027488" defTabSz="1328738" eaLnBrk="0" fontAlgn="base" hangingPunct="0">
              <a:spcBef>
                <a:spcPct val="0"/>
              </a:spcBef>
              <a:spcAft>
                <a:spcPct val="0"/>
              </a:spcAft>
              <a:defRPr sz="2400">
                <a:solidFill>
                  <a:schemeClr val="tx1"/>
                </a:solidFill>
                <a:latin typeface="Times New Roman" panose="02020603050405020304" pitchFamily="18" charset="0"/>
              </a:defRPr>
            </a:lvl8pPr>
            <a:lvl9pPr marL="4484688" defTabSz="132873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sz="3500">
              <a:solidFill>
                <a:srgbClr val="FF9900"/>
              </a:solidFill>
            </a:endParaRPr>
          </a:p>
        </p:txBody>
      </p:sp>
      <p:sp>
        <p:nvSpPr>
          <p:cNvPr id="21" name="Rectangle 12">
            <a:extLst>
              <a:ext uri="{FF2B5EF4-FFF2-40B4-BE49-F238E27FC236}">
                <a16:creationId xmlns:a16="http://schemas.microsoft.com/office/drawing/2014/main" id="{FDB1D53B-C17E-4B5A-8A60-BE7CDCD7C6AE}"/>
              </a:ext>
            </a:extLst>
          </p:cNvPr>
          <p:cNvSpPr>
            <a:spLocks noChangeArrowheads="1"/>
          </p:cNvSpPr>
          <p:nvPr/>
        </p:nvSpPr>
        <p:spPr bwMode="auto">
          <a:xfrm>
            <a:off x="3594753" y="3879414"/>
            <a:ext cx="2703756" cy="1023938"/>
          </a:xfrm>
          <a:prstGeom prst="rect">
            <a:avLst/>
          </a:prstGeom>
          <a:solidFill>
            <a:srgbClr val="FFFFFF">
              <a:alpha val="0"/>
            </a:srgbClr>
          </a:solidFill>
          <a:ln>
            <a:noFill/>
          </a:ln>
          <a:effectLst/>
          <a:extLs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445" tIns="18445" rIns="18445" bIns="18445"/>
          <a:lstStyle>
            <a:lvl1pPr defTabSz="1328738">
              <a:defRPr sz="2400">
                <a:solidFill>
                  <a:schemeClr val="tx1"/>
                </a:solidFill>
                <a:latin typeface="Times New Roman" panose="02020603050405020304" pitchFamily="18" charset="0"/>
              </a:defRPr>
            </a:lvl1pPr>
            <a:lvl2pPr marL="663575" defTabSz="1328738">
              <a:defRPr sz="2400">
                <a:solidFill>
                  <a:schemeClr val="tx1"/>
                </a:solidFill>
                <a:latin typeface="Times New Roman" panose="02020603050405020304" pitchFamily="18" charset="0"/>
              </a:defRPr>
            </a:lvl2pPr>
            <a:lvl3pPr marL="1328738" defTabSz="1328738">
              <a:defRPr sz="2400">
                <a:solidFill>
                  <a:schemeClr val="tx1"/>
                </a:solidFill>
                <a:latin typeface="Times New Roman" panose="02020603050405020304" pitchFamily="18" charset="0"/>
              </a:defRPr>
            </a:lvl3pPr>
            <a:lvl4pPr marL="1992313" defTabSz="1328738">
              <a:defRPr sz="2400">
                <a:solidFill>
                  <a:schemeClr val="tx1"/>
                </a:solidFill>
                <a:latin typeface="Times New Roman" panose="02020603050405020304" pitchFamily="18" charset="0"/>
              </a:defRPr>
            </a:lvl4pPr>
            <a:lvl5pPr marL="2655888" defTabSz="1328738">
              <a:defRPr sz="2400">
                <a:solidFill>
                  <a:schemeClr val="tx1"/>
                </a:solidFill>
                <a:latin typeface="Times New Roman" panose="02020603050405020304" pitchFamily="18" charset="0"/>
              </a:defRPr>
            </a:lvl5pPr>
            <a:lvl6pPr marL="3113088" defTabSz="1328738" eaLnBrk="0" fontAlgn="base" hangingPunct="0">
              <a:spcBef>
                <a:spcPct val="0"/>
              </a:spcBef>
              <a:spcAft>
                <a:spcPct val="0"/>
              </a:spcAft>
              <a:defRPr sz="2400">
                <a:solidFill>
                  <a:schemeClr val="tx1"/>
                </a:solidFill>
                <a:latin typeface="Times New Roman" panose="02020603050405020304" pitchFamily="18" charset="0"/>
              </a:defRPr>
            </a:lvl6pPr>
            <a:lvl7pPr marL="3570288" defTabSz="1328738" eaLnBrk="0" fontAlgn="base" hangingPunct="0">
              <a:spcBef>
                <a:spcPct val="0"/>
              </a:spcBef>
              <a:spcAft>
                <a:spcPct val="0"/>
              </a:spcAft>
              <a:defRPr sz="2400">
                <a:solidFill>
                  <a:schemeClr val="tx1"/>
                </a:solidFill>
                <a:latin typeface="Times New Roman" panose="02020603050405020304" pitchFamily="18" charset="0"/>
              </a:defRPr>
            </a:lvl7pPr>
            <a:lvl8pPr marL="4027488" defTabSz="1328738" eaLnBrk="0" fontAlgn="base" hangingPunct="0">
              <a:spcBef>
                <a:spcPct val="0"/>
              </a:spcBef>
              <a:spcAft>
                <a:spcPct val="0"/>
              </a:spcAft>
              <a:defRPr sz="2400">
                <a:solidFill>
                  <a:schemeClr val="tx1"/>
                </a:solidFill>
                <a:latin typeface="Times New Roman" panose="02020603050405020304" pitchFamily="18" charset="0"/>
              </a:defRPr>
            </a:lvl8pPr>
            <a:lvl9pPr marL="4484688" defTabSz="13287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1328738" eaLnBrk="0" fontAlgn="base" latinLnBrk="0" hangingPunct="0">
              <a:lnSpc>
                <a:spcPct val="100000"/>
              </a:lnSpc>
              <a:spcBef>
                <a:spcPct val="0"/>
              </a:spcBef>
              <a:spcAft>
                <a:spcPct val="0"/>
              </a:spcAft>
              <a:buClrTx/>
              <a:buSzTx/>
              <a:buFontTx/>
              <a:buNone/>
              <a:tabLst/>
              <a:defRPr/>
            </a:pPr>
            <a:r>
              <a:rPr lang="fr-FR" altLang="fr-FR" b="1" kern="0" dirty="0">
                <a:solidFill>
                  <a:srgbClr val="333399"/>
                </a:solidFill>
                <a:cs typeface="Arial" panose="020B0604020202020204" pitchFamily="34" charset="0"/>
              </a:rPr>
              <a:t>Collège des Usagers</a:t>
            </a:r>
            <a:endParaRPr kumimoji="0" lang="fr-FR" altLang="fr-FR" b="1" i="0" u="none" strike="noStrike" kern="0" cap="none" spc="0" normalizeH="0" baseline="0" noProof="0" dirty="0">
              <a:ln>
                <a:noFill/>
              </a:ln>
              <a:solidFill>
                <a:srgbClr val="333399"/>
              </a:solidFill>
              <a:effectLst/>
              <a:uLnTx/>
              <a:uFillTx/>
              <a:latin typeface="Times New Roman" panose="02020603050405020304" pitchFamily="18" charset="0"/>
              <a:cs typeface="Arial" panose="020B0604020202020204" pitchFamily="34" charset="0"/>
            </a:endParaRPr>
          </a:p>
          <a:p>
            <a:pPr marL="0" marR="0" lvl="0" indent="0" algn="ctr" defTabSz="1328738" eaLnBrk="0" fontAlgn="base" latinLnBrk="0" hangingPunct="0">
              <a:lnSpc>
                <a:spcPct val="100000"/>
              </a:lnSpc>
              <a:spcBef>
                <a:spcPct val="0"/>
              </a:spcBef>
              <a:spcAft>
                <a:spcPct val="0"/>
              </a:spcAft>
              <a:buClrTx/>
              <a:buSzTx/>
              <a:buFontTx/>
              <a:buNone/>
              <a:tabLst/>
              <a:defRPr/>
            </a:pPr>
            <a:r>
              <a:rPr kumimoji="0" lang="fr-FR" altLang="fr-FR" sz="2000" b="1" i="0" u="none" strike="noStrike" kern="0" cap="none" spc="0" normalizeH="0" baseline="0" noProof="0" dirty="0">
                <a:ln>
                  <a:noFill/>
                </a:ln>
                <a:solidFill>
                  <a:srgbClr val="333399"/>
                </a:solidFill>
                <a:effectLst/>
                <a:uLnTx/>
                <a:uFillTx/>
                <a:latin typeface="Times New Roman" panose="02020603050405020304" pitchFamily="18" charset="0"/>
                <a:cs typeface="Arial" panose="020B0604020202020204" pitchFamily="34" charset="0"/>
              </a:rPr>
              <a:t>17 membres</a:t>
            </a:r>
          </a:p>
          <a:p>
            <a:pPr marL="0" marR="0" lvl="0" indent="0" algn="ctr" defTabSz="1328738" eaLnBrk="0" fontAlgn="base" latinLnBrk="0" hangingPunct="0">
              <a:lnSpc>
                <a:spcPct val="100000"/>
              </a:lnSpc>
              <a:spcBef>
                <a:spcPct val="0"/>
              </a:spcBef>
              <a:spcAft>
                <a:spcPct val="0"/>
              </a:spcAft>
              <a:buClrTx/>
              <a:buSzTx/>
              <a:buFontTx/>
              <a:buNone/>
              <a:tabLst/>
              <a:defRPr/>
            </a:pPr>
            <a:endParaRPr lang="fr-FR" altLang="fr-FR" sz="2000" b="1" kern="0" dirty="0">
              <a:solidFill>
                <a:srgbClr val="333399"/>
              </a:solidFill>
              <a:cs typeface="Arial" panose="020B0604020202020204" pitchFamily="34" charset="0"/>
            </a:endParaRPr>
          </a:p>
          <a:p>
            <a:pPr marL="0" marR="0" lvl="0" indent="0" algn="ctr" defTabSz="1328738" eaLnBrk="0" fontAlgn="base" latinLnBrk="0" hangingPunct="0">
              <a:lnSpc>
                <a:spcPct val="100000"/>
              </a:lnSpc>
              <a:spcBef>
                <a:spcPct val="0"/>
              </a:spcBef>
              <a:spcAft>
                <a:spcPct val="0"/>
              </a:spcAft>
              <a:buClrTx/>
              <a:buSzTx/>
              <a:buFontTx/>
              <a:buNone/>
              <a:tabLst/>
              <a:defRPr/>
            </a:pPr>
            <a:endParaRPr kumimoji="0" lang="fr-FR" altLang="fr-FR" sz="2000" b="1" i="0" u="none" strike="noStrike" kern="0" cap="none" spc="0" normalizeH="0" baseline="0" noProof="0" dirty="0">
              <a:ln>
                <a:noFill/>
              </a:ln>
              <a:solidFill>
                <a:srgbClr val="333399"/>
              </a:solidFill>
              <a:effectLst/>
              <a:uLnTx/>
              <a:uFillTx/>
              <a:latin typeface="Times New Roman" panose="02020603050405020304" pitchFamily="18" charset="0"/>
              <a:cs typeface="Arial" panose="020B0604020202020204" pitchFamily="34" charset="0"/>
            </a:endParaRPr>
          </a:p>
        </p:txBody>
      </p:sp>
      <p:sp>
        <p:nvSpPr>
          <p:cNvPr id="23" name="Line 5">
            <a:extLst>
              <a:ext uri="{FF2B5EF4-FFF2-40B4-BE49-F238E27FC236}">
                <a16:creationId xmlns:a16="http://schemas.microsoft.com/office/drawing/2014/main" id="{85277572-35AA-4664-ABD4-78495AA9CC03}"/>
              </a:ext>
            </a:extLst>
          </p:cNvPr>
          <p:cNvSpPr>
            <a:spLocks noChangeShapeType="1"/>
          </p:cNvSpPr>
          <p:nvPr/>
        </p:nvSpPr>
        <p:spPr bwMode="auto">
          <a:xfrm>
            <a:off x="3524283" y="3422063"/>
            <a:ext cx="1554163" cy="0"/>
          </a:xfrm>
          <a:prstGeom prst="line">
            <a:avLst/>
          </a:prstGeom>
          <a:noFill/>
          <a:ln w="25400">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25" name="Line 6">
            <a:extLst>
              <a:ext uri="{FF2B5EF4-FFF2-40B4-BE49-F238E27FC236}">
                <a16:creationId xmlns:a16="http://schemas.microsoft.com/office/drawing/2014/main" id="{8A4049E9-7B35-41D1-9D91-7EA98B92494D}"/>
              </a:ext>
            </a:extLst>
          </p:cNvPr>
          <p:cNvSpPr>
            <a:spLocks noChangeShapeType="1"/>
          </p:cNvSpPr>
          <p:nvPr/>
        </p:nvSpPr>
        <p:spPr bwMode="auto">
          <a:xfrm flipH="1">
            <a:off x="7063733" y="3428999"/>
            <a:ext cx="1570037" cy="0"/>
          </a:xfrm>
          <a:prstGeom prst="line">
            <a:avLst/>
          </a:prstGeom>
          <a:noFill/>
          <a:ln w="25400">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27" name="Line 7">
            <a:extLst>
              <a:ext uri="{FF2B5EF4-FFF2-40B4-BE49-F238E27FC236}">
                <a16:creationId xmlns:a16="http://schemas.microsoft.com/office/drawing/2014/main" id="{B70110E6-C5A7-4AF5-8434-468BB23CFE62}"/>
              </a:ext>
            </a:extLst>
          </p:cNvPr>
          <p:cNvSpPr>
            <a:spLocks noChangeShapeType="1"/>
          </p:cNvSpPr>
          <p:nvPr/>
        </p:nvSpPr>
        <p:spPr bwMode="auto">
          <a:xfrm flipV="1">
            <a:off x="6298510" y="3615389"/>
            <a:ext cx="0" cy="2412548"/>
          </a:xfrm>
          <a:prstGeom prst="line">
            <a:avLst/>
          </a:prstGeom>
          <a:noFill/>
          <a:ln w="25400">
            <a:solidFill>
              <a:srgbClr val="FF9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28" name="Rectangle 53">
            <a:extLst>
              <a:ext uri="{FF2B5EF4-FFF2-40B4-BE49-F238E27FC236}">
                <a16:creationId xmlns:a16="http://schemas.microsoft.com/office/drawing/2014/main" id="{8D0F7371-488D-45C4-9B6E-F6053F20F199}"/>
              </a:ext>
            </a:extLst>
          </p:cNvPr>
          <p:cNvSpPr>
            <a:spLocks noChangeArrowheads="1"/>
          </p:cNvSpPr>
          <p:nvPr/>
        </p:nvSpPr>
        <p:spPr bwMode="auto">
          <a:xfrm>
            <a:off x="5326668" y="2322724"/>
            <a:ext cx="2206943" cy="615493"/>
          </a:xfrm>
          <a:prstGeom prst="rect">
            <a:avLst/>
          </a:prstGeom>
          <a:solidFill>
            <a:srgbClr val="FFFFFF">
              <a:alpha val="0"/>
            </a:srgbClr>
          </a:solidFill>
          <a:ln>
            <a:noFill/>
          </a:ln>
          <a:effectLst/>
          <a:extLs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445" tIns="18445" rIns="18445" bIns="18445"/>
          <a:lstStyle>
            <a:lvl1pPr defTabSz="1328738">
              <a:defRPr sz="2400">
                <a:solidFill>
                  <a:schemeClr val="tx1"/>
                </a:solidFill>
                <a:latin typeface="Times New Roman" panose="02020603050405020304" pitchFamily="18" charset="0"/>
              </a:defRPr>
            </a:lvl1pPr>
            <a:lvl2pPr marL="663575" defTabSz="1328738">
              <a:defRPr sz="2400">
                <a:solidFill>
                  <a:schemeClr val="tx1"/>
                </a:solidFill>
                <a:latin typeface="Times New Roman" panose="02020603050405020304" pitchFamily="18" charset="0"/>
              </a:defRPr>
            </a:lvl2pPr>
            <a:lvl3pPr marL="1328738" defTabSz="1328738">
              <a:defRPr sz="2400">
                <a:solidFill>
                  <a:schemeClr val="tx1"/>
                </a:solidFill>
                <a:latin typeface="Times New Roman" panose="02020603050405020304" pitchFamily="18" charset="0"/>
              </a:defRPr>
            </a:lvl3pPr>
            <a:lvl4pPr marL="1992313" defTabSz="1328738">
              <a:defRPr sz="2400">
                <a:solidFill>
                  <a:schemeClr val="tx1"/>
                </a:solidFill>
                <a:latin typeface="Times New Roman" panose="02020603050405020304" pitchFamily="18" charset="0"/>
              </a:defRPr>
            </a:lvl4pPr>
            <a:lvl5pPr marL="2655888" defTabSz="1328738">
              <a:defRPr sz="2400">
                <a:solidFill>
                  <a:schemeClr val="tx1"/>
                </a:solidFill>
                <a:latin typeface="Times New Roman" panose="02020603050405020304" pitchFamily="18" charset="0"/>
              </a:defRPr>
            </a:lvl5pPr>
            <a:lvl6pPr marL="3113088" defTabSz="1328738" eaLnBrk="0" fontAlgn="base" hangingPunct="0">
              <a:spcBef>
                <a:spcPct val="0"/>
              </a:spcBef>
              <a:spcAft>
                <a:spcPct val="0"/>
              </a:spcAft>
              <a:defRPr sz="2400">
                <a:solidFill>
                  <a:schemeClr val="tx1"/>
                </a:solidFill>
                <a:latin typeface="Times New Roman" panose="02020603050405020304" pitchFamily="18" charset="0"/>
              </a:defRPr>
            </a:lvl6pPr>
            <a:lvl7pPr marL="3570288" defTabSz="1328738" eaLnBrk="0" fontAlgn="base" hangingPunct="0">
              <a:spcBef>
                <a:spcPct val="0"/>
              </a:spcBef>
              <a:spcAft>
                <a:spcPct val="0"/>
              </a:spcAft>
              <a:defRPr sz="2400">
                <a:solidFill>
                  <a:schemeClr val="tx1"/>
                </a:solidFill>
                <a:latin typeface="Times New Roman" panose="02020603050405020304" pitchFamily="18" charset="0"/>
              </a:defRPr>
            </a:lvl7pPr>
            <a:lvl8pPr marL="4027488" defTabSz="1328738" eaLnBrk="0" fontAlgn="base" hangingPunct="0">
              <a:spcBef>
                <a:spcPct val="0"/>
              </a:spcBef>
              <a:spcAft>
                <a:spcPct val="0"/>
              </a:spcAft>
              <a:defRPr sz="2400">
                <a:solidFill>
                  <a:schemeClr val="tx1"/>
                </a:solidFill>
                <a:latin typeface="Times New Roman" panose="02020603050405020304" pitchFamily="18" charset="0"/>
              </a:defRPr>
            </a:lvl8pPr>
            <a:lvl9pPr marL="4484688" defTabSz="13287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0"/>
              </a:spcBef>
              <a:spcAft>
                <a:spcPct val="0"/>
              </a:spcAft>
            </a:pPr>
            <a:r>
              <a:rPr lang="fr-FR" altLang="fr-FR" b="1" dirty="0">
                <a:solidFill>
                  <a:srgbClr val="333399"/>
                </a:solidFill>
                <a:cs typeface="Arial" panose="020B0604020202020204" pitchFamily="34" charset="0"/>
              </a:rPr>
              <a:t>Au moins 50%</a:t>
            </a:r>
          </a:p>
        </p:txBody>
      </p:sp>
      <p:sp>
        <p:nvSpPr>
          <p:cNvPr id="30" name="Rectangle 53">
            <a:extLst>
              <a:ext uri="{FF2B5EF4-FFF2-40B4-BE49-F238E27FC236}">
                <a16:creationId xmlns:a16="http://schemas.microsoft.com/office/drawing/2014/main" id="{D5191EB8-6D55-4B33-A643-828F99A71141}"/>
              </a:ext>
            </a:extLst>
          </p:cNvPr>
          <p:cNvSpPr>
            <a:spLocks noChangeArrowheads="1"/>
          </p:cNvSpPr>
          <p:nvPr/>
        </p:nvSpPr>
        <p:spPr bwMode="auto">
          <a:xfrm>
            <a:off x="4078173" y="4715520"/>
            <a:ext cx="2136632" cy="615493"/>
          </a:xfrm>
          <a:prstGeom prst="rect">
            <a:avLst/>
          </a:prstGeom>
          <a:solidFill>
            <a:srgbClr val="FFFFFF">
              <a:alpha val="0"/>
            </a:srgbClr>
          </a:solidFill>
          <a:ln>
            <a:noFill/>
          </a:ln>
          <a:effectLst/>
          <a:extLs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445" tIns="18445" rIns="18445" bIns="18445"/>
          <a:lstStyle>
            <a:lvl1pPr defTabSz="1328738">
              <a:defRPr sz="2400">
                <a:solidFill>
                  <a:schemeClr val="tx1"/>
                </a:solidFill>
                <a:latin typeface="Times New Roman" panose="02020603050405020304" pitchFamily="18" charset="0"/>
              </a:defRPr>
            </a:lvl1pPr>
            <a:lvl2pPr marL="663575" defTabSz="1328738">
              <a:defRPr sz="2400">
                <a:solidFill>
                  <a:schemeClr val="tx1"/>
                </a:solidFill>
                <a:latin typeface="Times New Roman" panose="02020603050405020304" pitchFamily="18" charset="0"/>
              </a:defRPr>
            </a:lvl2pPr>
            <a:lvl3pPr marL="1328738" defTabSz="1328738">
              <a:defRPr sz="2400">
                <a:solidFill>
                  <a:schemeClr val="tx1"/>
                </a:solidFill>
                <a:latin typeface="Times New Roman" panose="02020603050405020304" pitchFamily="18" charset="0"/>
              </a:defRPr>
            </a:lvl3pPr>
            <a:lvl4pPr marL="1992313" defTabSz="1328738">
              <a:defRPr sz="2400">
                <a:solidFill>
                  <a:schemeClr val="tx1"/>
                </a:solidFill>
                <a:latin typeface="Times New Roman" panose="02020603050405020304" pitchFamily="18" charset="0"/>
              </a:defRPr>
            </a:lvl4pPr>
            <a:lvl5pPr marL="2655888" defTabSz="1328738">
              <a:defRPr sz="2400">
                <a:solidFill>
                  <a:schemeClr val="tx1"/>
                </a:solidFill>
                <a:latin typeface="Times New Roman" panose="02020603050405020304" pitchFamily="18" charset="0"/>
              </a:defRPr>
            </a:lvl5pPr>
            <a:lvl6pPr marL="3113088" defTabSz="1328738" eaLnBrk="0" fontAlgn="base" hangingPunct="0">
              <a:spcBef>
                <a:spcPct val="0"/>
              </a:spcBef>
              <a:spcAft>
                <a:spcPct val="0"/>
              </a:spcAft>
              <a:defRPr sz="2400">
                <a:solidFill>
                  <a:schemeClr val="tx1"/>
                </a:solidFill>
                <a:latin typeface="Times New Roman" panose="02020603050405020304" pitchFamily="18" charset="0"/>
              </a:defRPr>
            </a:lvl6pPr>
            <a:lvl7pPr marL="3570288" defTabSz="1328738" eaLnBrk="0" fontAlgn="base" hangingPunct="0">
              <a:spcBef>
                <a:spcPct val="0"/>
              </a:spcBef>
              <a:spcAft>
                <a:spcPct val="0"/>
              </a:spcAft>
              <a:defRPr sz="2400">
                <a:solidFill>
                  <a:schemeClr val="tx1"/>
                </a:solidFill>
                <a:latin typeface="Times New Roman" panose="02020603050405020304" pitchFamily="18" charset="0"/>
              </a:defRPr>
            </a:lvl7pPr>
            <a:lvl8pPr marL="4027488" defTabSz="1328738" eaLnBrk="0" fontAlgn="base" hangingPunct="0">
              <a:spcBef>
                <a:spcPct val="0"/>
              </a:spcBef>
              <a:spcAft>
                <a:spcPct val="0"/>
              </a:spcAft>
              <a:defRPr sz="2400">
                <a:solidFill>
                  <a:schemeClr val="tx1"/>
                </a:solidFill>
                <a:latin typeface="Times New Roman" panose="02020603050405020304" pitchFamily="18" charset="0"/>
              </a:defRPr>
            </a:lvl8pPr>
            <a:lvl9pPr marL="4484688" defTabSz="13287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0"/>
              </a:spcBef>
              <a:spcAft>
                <a:spcPct val="0"/>
              </a:spcAft>
            </a:pPr>
            <a:r>
              <a:rPr lang="fr-FR" altLang="fr-FR" b="1" dirty="0">
                <a:solidFill>
                  <a:srgbClr val="333399"/>
                </a:solidFill>
                <a:cs typeface="Arial" panose="020B0604020202020204" pitchFamily="34" charset="0"/>
              </a:rPr>
              <a:t>Au moins 25%</a:t>
            </a:r>
          </a:p>
        </p:txBody>
      </p:sp>
      <p:sp>
        <p:nvSpPr>
          <p:cNvPr id="32" name="Rectangle 53">
            <a:extLst>
              <a:ext uri="{FF2B5EF4-FFF2-40B4-BE49-F238E27FC236}">
                <a16:creationId xmlns:a16="http://schemas.microsoft.com/office/drawing/2014/main" id="{749AC354-7CDB-467B-A222-E8A86CE958F0}"/>
              </a:ext>
            </a:extLst>
          </p:cNvPr>
          <p:cNvSpPr>
            <a:spLocks noChangeArrowheads="1"/>
          </p:cNvSpPr>
          <p:nvPr/>
        </p:nvSpPr>
        <p:spPr bwMode="auto">
          <a:xfrm>
            <a:off x="6382216" y="4737710"/>
            <a:ext cx="1872803" cy="615493"/>
          </a:xfrm>
          <a:prstGeom prst="rect">
            <a:avLst/>
          </a:prstGeom>
          <a:solidFill>
            <a:srgbClr val="FFFFFF">
              <a:alpha val="0"/>
            </a:srgbClr>
          </a:solidFill>
          <a:ln>
            <a:noFill/>
          </a:ln>
          <a:effectLst/>
          <a:extLs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445" tIns="18445" rIns="18445" bIns="18445"/>
          <a:lstStyle>
            <a:lvl1pPr defTabSz="1328738">
              <a:defRPr sz="2400">
                <a:solidFill>
                  <a:schemeClr val="tx1"/>
                </a:solidFill>
                <a:latin typeface="Times New Roman" panose="02020603050405020304" pitchFamily="18" charset="0"/>
              </a:defRPr>
            </a:lvl1pPr>
            <a:lvl2pPr marL="663575" defTabSz="1328738">
              <a:defRPr sz="2400">
                <a:solidFill>
                  <a:schemeClr val="tx1"/>
                </a:solidFill>
                <a:latin typeface="Times New Roman" panose="02020603050405020304" pitchFamily="18" charset="0"/>
              </a:defRPr>
            </a:lvl2pPr>
            <a:lvl3pPr marL="1328738" defTabSz="1328738">
              <a:defRPr sz="2400">
                <a:solidFill>
                  <a:schemeClr val="tx1"/>
                </a:solidFill>
                <a:latin typeface="Times New Roman" panose="02020603050405020304" pitchFamily="18" charset="0"/>
              </a:defRPr>
            </a:lvl3pPr>
            <a:lvl4pPr marL="1992313" defTabSz="1328738">
              <a:defRPr sz="2400">
                <a:solidFill>
                  <a:schemeClr val="tx1"/>
                </a:solidFill>
                <a:latin typeface="Times New Roman" panose="02020603050405020304" pitchFamily="18" charset="0"/>
              </a:defRPr>
            </a:lvl4pPr>
            <a:lvl5pPr marL="2655888" defTabSz="1328738">
              <a:defRPr sz="2400">
                <a:solidFill>
                  <a:schemeClr val="tx1"/>
                </a:solidFill>
                <a:latin typeface="Times New Roman" panose="02020603050405020304" pitchFamily="18" charset="0"/>
              </a:defRPr>
            </a:lvl5pPr>
            <a:lvl6pPr marL="3113088" defTabSz="1328738" eaLnBrk="0" fontAlgn="base" hangingPunct="0">
              <a:spcBef>
                <a:spcPct val="0"/>
              </a:spcBef>
              <a:spcAft>
                <a:spcPct val="0"/>
              </a:spcAft>
              <a:defRPr sz="2400">
                <a:solidFill>
                  <a:schemeClr val="tx1"/>
                </a:solidFill>
                <a:latin typeface="Times New Roman" panose="02020603050405020304" pitchFamily="18" charset="0"/>
              </a:defRPr>
            </a:lvl6pPr>
            <a:lvl7pPr marL="3570288" defTabSz="1328738" eaLnBrk="0" fontAlgn="base" hangingPunct="0">
              <a:spcBef>
                <a:spcPct val="0"/>
              </a:spcBef>
              <a:spcAft>
                <a:spcPct val="0"/>
              </a:spcAft>
              <a:defRPr sz="2400">
                <a:solidFill>
                  <a:schemeClr val="tx1"/>
                </a:solidFill>
                <a:latin typeface="Times New Roman" panose="02020603050405020304" pitchFamily="18" charset="0"/>
              </a:defRPr>
            </a:lvl7pPr>
            <a:lvl8pPr marL="4027488" defTabSz="1328738" eaLnBrk="0" fontAlgn="base" hangingPunct="0">
              <a:spcBef>
                <a:spcPct val="0"/>
              </a:spcBef>
              <a:spcAft>
                <a:spcPct val="0"/>
              </a:spcAft>
              <a:defRPr sz="2400">
                <a:solidFill>
                  <a:schemeClr val="tx1"/>
                </a:solidFill>
                <a:latin typeface="Times New Roman" panose="02020603050405020304" pitchFamily="18" charset="0"/>
              </a:defRPr>
            </a:lvl8pPr>
            <a:lvl9pPr marL="4484688" defTabSz="13287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0"/>
              </a:spcBef>
              <a:spcAft>
                <a:spcPct val="0"/>
              </a:spcAft>
            </a:pPr>
            <a:r>
              <a:rPr lang="fr-FR" altLang="fr-FR" b="1" dirty="0">
                <a:solidFill>
                  <a:srgbClr val="333399"/>
                </a:solidFill>
                <a:cs typeface="Arial" panose="020B0604020202020204" pitchFamily="34" charset="0"/>
              </a:rPr>
              <a:t>Le reste</a:t>
            </a:r>
          </a:p>
        </p:txBody>
      </p:sp>
      <p:sp>
        <p:nvSpPr>
          <p:cNvPr id="33" name="Rectangle 13">
            <a:extLst>
              <a:ext uri="{FF2B5EF4-FFF2-40B4-BE49-F238E27FC236}">
                <a16:creationId xmlns:a16="http://schemas.microsoft.com/office/drawing/2014/main" id="{8B53F2BE-B861-46D0-8398-BFC5DB826B80}"/>
              </a:ext>
            </a:extLst>
          </p:cNvPr>
          <p:cNvSpPr txBox="1">
            <a:spLocks noChangeArrowheads="1"/>
          </p:cNvSpPr>
          <p:nvPr/>
        </p:nvSpPr>
        <p:spPr>
          <a:xfrm>
            <a:off x="8782083" y="1129385"/>
            <a:ext cx="3400425" cy="5413054"/>
          </a:xfrm>
          <a:prstGeom prst="rect">
            <a:avLst/>
          </a:prstGeom>
          <a:ln>
            <a:solidFill>
              <a:srgbClr val="FF9900"/>
            </a:solidFill>
            <a:miter lim="800000"/>
            <a:headEnd/>
            <a:tailEnd/>
          </a:ln>
        </p:spPr>
        <p:txBody>
          <a:bodyPr vert="horz" lIns="132807" tIns="66404" rIns="132807" bIns="66404"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49213" algn="ctr" defTabSz="1328738">
              <a:lnSpc>
                <a:spcPct val="80000"/>
              </a:lnSpc>
              <a:buFontTx/>
              <a:buNone/>
            </a:pPr>
            <a:endParaRPr lang="fr-FR" altLang="fr-FR" sz="1600" b="1" dirty="0"/>
          </a:p>
          <a:p>
            <a:pPr marL="6350" indent="49213" algn="ctr" defTabSz="1328738">
              <a:lnSpc>
                <a:spcPct val="80000"/>
              </a:lnSpc>
              <a:buFontTx/>
              <a:buNone/>
            </a:pPr>
            <a:r>
              <a:rPr lang="fr-FR" altLang="fr-FR" sz="2000" b="1" u="sng" dirty="0"/>
              <a:t>CLE Authie</a:t>
            </a:r>
            <a:endParaRPr lang="fr-FR" altLang="fr-FR" sz="2000" b="1" dirty="0"/>
          </a:p>
          <a:p>
            <a:pPr marL="292100" indent="-285750" defTabSz="1328738">
              <a:lnSpc>
                <a:spcPct val="80000"/>
              </a:lnSpc>
            </a:pPr>
            <a:r>
              <a:rPr lang="fr-FR" altLang="fr-FR" sz="2000" dirty="0"/>
              <a:t>1</a:t>
            </a:r>
            <a:r>
              <a:rPr lang="fr-FR" altLang="fr-FR" sz="2000" baseline="30000" dirty="0"/>
              <a:t>er</a:t>
            </a:r>
            <a:r>
              <a:rPr lang="fr-FR" altLang="fr-FR" sz="2000" dirty="0"/>
              <a:t> arrêté de CLE en 2002</a:t>
            </a:r>
          </a:p>
          <a:p>
            <a:pPr marL="292100" indent="-285750" defTabSz="1328738">
              <a:lnSpc>
                <a:spcPct val="80000"/>
              </a:lnSpc>
            </a:pPr>
            <a:r>
              <a:rPr lang="fr-FR" altLang="fr-FR" sz="2000" dirty="0"/>
              <a:t>Depuis, renouvellements avec modifications de la structure et de la composition</a:t>
            </a:r>
          </a:p>
          <a:p>
            <a:pPr marL="292100" indent="-285750" defTabSz="1328738">
              <a:lnSpc>
                <a:spcPct val="80000"/>
              </a:lnSpc>
            </a:pPr>
            <a:r>
              <a:rPr lang="fr-FR" altLang="fr-FR" sz="2000" dirty="0"/>
              <a:t>Mandat actuel (2015-2021)qui s’achève</a:t>
            </a:r>
          </a:p>
          <a:p>
            <a:pPr marL="292100" indent="-285750" defTabSz="1328738">
              <a:lnSpc>
                <a:spcPct val="80000"/>
              </a:lnSpc>
            </a:pPr>
            <a:r>
              <a:rPr lang="fr-FR" altLang="fr-FR" sz="2000" dirty="0"/>
              <a:t>Nouveaux arrêtés de structure et de composition le 9 février 2021</a:t>
            </a:r>
          </a:p>
          <a:p>
            <a:pPr marL="292100" indent="-285750" defTabSz="1328738">
              <a:lnSpc>
                <a:spcPct val="80000"/>
              </a:lnSpc>
            </a:pPr>
            <a:endParaRPr lang="fr-FR" altLang="fr-FR" sz="1800" dirty="0"/>
          </a:p>
          <a:p>
            <a:pPr marL="6350" indent="0" defTabSz="1328738">
              <a:lnSpc>
                <a:spcPct val="80000"/>
              </a:lnSpc>
              <a:buNone/>
            </a:pPr>
            <a:endParaRPr lang="fr-FR" altLang="fr-FR" sz="1600" dirty="0"/>
          </a:p>
          <a:p>
            <a:pPr marL="6350" indent="0" defTabSz="1328738">
              <a:lnSpc>
                <a:spcPct val="80000"/>
              </a:lnSpc>
              <a:buNone/>
            </a:pPr>
            <a:endParaRPr lang="fr-FR" altLang="fr-FR" sz="1600" dirty="0"/>
          </a:p>
          <a:p>
            <a:pPr marL="6350" indent="49213" defTabSz="1328738">
              <a:lnSpc>
                <a:spcPct val="80000"/>
              </a:lnSpc>
              <a:buFontTx/>
              <a:buNone/>
            </a:pPr>
            <a:endParaRPr lang="fr-FR" altLang="fr-FR" sz="1600" dirty="0"/>
          </a:p>
          <a:p>
            <a:pPr marL="6350" indent="49213" defTabSz="1328738">
              <a:lnSpc>
                <a:spcPct val="80000"/>
              </a:lnSpc>
              <a:buFontTx/>
              <a:buNone/>
            </a:pPr>
            <a:endParaRPr lang="fr-FR" altLang="fr-FR" sz="1600" dirty="0">
              <a:solidFill>
                <a:schemeClr val="accent2"/>
              </a:solidFill>
            </a:endParaRPr>
          </a:p>
        </p:txBody>
      </p:sp>
      <p:sp>
        <p:nvSpPr>
          <p:cNvPr id="9" name="Rectangle 53">
            <a:extLst>
              <a:ext uri="{FF2B5EF4-FFF2-40B4-BE49-F238E27FC236}">
                <a16:creationId xmlns:a16="http://schemas.microsoft.com/office/drawing/2014/main" id="{776419B4-B3AA-41BA-9500-2F258EB238D1}"/>
              </a:ext>
            </a:extLst>
          </p:cNvPr>
          <p:cNvSpPr>
            <a:spLocks noChangeArrowheads="1"/>
          </p:cNvSpPr>
          <p:nvPr/>
        </p:nvSpPr>
        <p:spPr bwMode="auto">
          <a:xfrm>
            <a:off x="4252618" y="1922430"/>
            <a:ext cx="4091783" cy="615493"/>
          </a:xfrm>
          <a:prstGeom prst="rect">
            <a:avLst/>
          </a:prstGeom>
          <a:solidFill>
            <a:srgbClr val="FFFFFF">
              <a:alpha val="0"/>
            </a:srgbClr>
          </a:solidFill>
          <a:ln>
            <a:noFill/>
          </a:ln>
          <a:effectLst/>
          <a:extLs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445" tIns="18445" rIns="18445" bIns="18445"/>
          <a:lstStyle>
            <a:lvl1pPr defTabSz="1328738">
              <a:defRPr sz="2400">
                <a:solidFill>
                  <a:schemeClr val="tx1"/>
                </a:solidFill>
                <a:latin typeface="Times New Roman" panose="02020603050405020304" pitchFamily="18" charset="0"/>
              </a:defRPr>
            </a:lvl1pPr>
            <a:lvl2pPr marL="663575" defTabSz="1328738">
              <a:defRPr sz="2400">
                <a:solidFill>
                  <a:schemeClr val="tx1"/>
                </a:solidFill>
                <a:latin typeface="Times New Roman" panose="02020603050405020304" pitchFamily="18" charset="0"/>
              </a:defRPr>
            </a:lvl2pPr>
            <a:lvl3pPr marL="1328738" defTabSz="1328738">
              <a:defRPr sz="2400">
                <a:solidFill>
                  <a:schemeClr val="tx1"/>
                </a:solidFill>
                <a:latin typeface="Times New Roman" panose="02020603050405020304" pitchFamily="18" charset="0"/>
              </a:defRPr>
            </a:lvl3pPr>
            <a:lvl4pPr marL="1992313" defTabSz="1328738">
              <a:defRPr sz="2400">
                <a:solidFill>
                  <a:schemeClr val="tx1"/>
                </a:solidFill>
                <a:latin typeface="Times New Roman" panose="02020603050405020304" pitchFamily="18" charset="0"/>
              </a:defRPr>
            </a:lvl4pPr>
            <a:lvl5pPr marL="2655888" defTabSz="1328738">
              <a:defRPr sz="2400">
                <a:solidFill>
                  <a:schemeClr val="tx1"/>
                </a:solidFill>
                <a:latin typeface="Times New Roman" panose="02020603050405020304" pitchFamily="18" charset="0"/>
              </a:defRPr>
            </a:lvl5pPr>
            <a:lvl6pPr marL="3113088" defTabSz="1328738" eaLnBrk="0" fontAlgn="base" hangingPunct="0">
              <a:spcBef>
                <a:spcPct val="0"/>
              </a:spcBef>
              <a:spcAft>
                <a:spcPct val="0"/>
              </a:spcAft>
              <a:defRPr sz="2400">
                <a:solidFill>
                  <a:schemeClr val="tx1"/>
                </a:solidFill>
                <a:latin typeface="Times New Roman" panose="02020603050405020304" pitchFamily="18" charset="0"/>
              </a:defRPr>
            </a:lvl6pPr>
            <a:lvl7pPr marL="3570288" defTabSz="1328738" eaLnBrk="0" fontAlgn="base" hangingPunct="0">
              <a:spcBef>
                <a:spcPct val="0"/>
              </a:spcBef>
              <a:spcAft>
                <a:spcPct val="0"/>
              </a:spcAft>
              <a:defRPr sz="2400">
                <a:solidFill>
                  <a:schemeClr val="tx1"/>
                </a:solidFill>
                <a:latin typeface="Times New Roman" panose="02020603050405020304" pitchFamily="18" charset="0"/>
              </a:defRPr>
            </a:lvl7pPr>
            <a:lvl8pPr marL="4027488" defTabSz="1328738" eaLnBrk="0" fontAlgn="base" hangingPunct="0">
              <a:spcBef>
                <a:spcPct val="0"/>
              </a:spcBef>
              <a:spcAft>
                <a:spcPct val="0"/>
              </a:spcAft>
              <a:defRPr sz="2400">
                <a:solidFill>
                  <a:schemeClr val="tx1"/>
                </a:solidFill>
                <a:latin typeface="Times New Roman" panose="02020603050405020304" pitchFamily="18" charset="0"/>
              </a:defRPr>
            </a:lvl8pPr>
            <a:lvl9pPr marL="4484688" defTabSz="13287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0"/>
              </a:spcBef>
              <a:spcAft>
                <a:spcPct val="0"/>
              </a:spcAft>
            </a:pPr>
            <a:r>
              <a:rPr lang="fr-FR" altLang="fr-FR" b="1" dirty="0">
                <a:solidFill>
                  <a:srgbClr val="333399"/>
                </a:solidFill>
                <a:cs typeface="Arial" panose="020B0604020202020204" pitchFamily="34" charset="0"/>
              </a:rPr>
              <a:t>Collège des Elus: 28 membres</a:t>
            </a:r>
          </a:p>
        </p:txBody>
      </p:sp>
      <p:sp>
        <p:nvSpPr>
          <p:cNvPr id="10" name="Rectangle 53">
            <a:extLst>
              <a:ext uri="{FF2B5EF4-FFF2-40B4-BE49-F238E27FC236}">
                <a16:creationId xmlns:a16="http://schemas.microsoft.com/office/drawing/2014/main" id="{36D70AE5-BA34-4856-BA23-C6D32424F04B}"/>
              </a:ext>
            </a:extLst>
          </p:cNvPr>
          <p:cNvSpPr>
            <a:spLocks noChangeArrowheads="1"/>
          </p:cNvSpPr>
          <p:nvPr/>
        </p:nvSpPr>
        <p:spPr bwMode="auto">
          <a:xfrm>
            <a:off x="6332458" y="3953602"/>
            <a:ext cx="2392442" cy="615493"/>
          </a:xfrm>
          <a:prstGeom prst="rect">
            <a:avLst/>
          </a:prstGeom>
          <a:solidFill>
            <a:srgbClr val="FFFFFF">
              <a:alpha val="0"/>
            </a:srgbClr>
          </a:solidFill>
          <a:ln>
            <a:noFill/>
          </a:ln>
          <a:effectLst/>
          <a:extLs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445" tIns="18445" rIns="18445" bIns="18445"/>
          <a:lstStyle>
            <a:lvl1pPr defTabSz="1328738">
              <a:defRPr sz="2400">
                <a:solidFill>
                  <a:schemeClr val="tx1"/>
                </a:solidFill>
                <a:latin typeface="Times New Roman" panose="02020603050405020304" pitchFamily="18" charset="0"/>
              </a:defRPr>
            </a:lvl1pPr>
            <a:lvl2pPr marL="663575" defTabSz="1328738">
              <a:defRPr sz="2400">
                <a:solidFill>
                  <a:schemeClr val="tx1"/>
                </a:solidFill>
                <a:latin typeface="Times New Roman" panose="02020603050405020304" pitchFamily="18" charset="0"/>
              </a:defRPr>
            </a:lvl2pPr>
            <a:lvl3pPr marL="1328738" defTabSz="1328738">
              <a:defRPr sz="2400">
                <a:solidFill>
                  <a:schemeClr val="tx1"/>
                </a:solidFill>
                <a:latin typeface="Times New Roman" panose="02020603050405020304" pitchFamily="18" charset="0"/>
              </a:defRPr>
            </a:lvl3pPr>
            <a:lvl4pPr marL="1992313" defTabSz="1328738">
              <a:defRPr sz="2400">
                <a:solidFill>
                  <a:schemeClr val="tx1"/>
                </a:solidFill>
                <a:latin typeface="Times New Roman" panose="02020603050405020304" pitchFamily="18" charset="0"/>
              </a:defRPr>
            </a:lvl4pPr>
            <a:lvl5pPr marL="2655888" defTabSz="1328738">
              <a:defRPr sz="2400">
                <a:solidFill>
                  <a:schemeClr val="tx1"/>
                </a:solidFill>
                <a:latin typeface="Times New Roman" panose="02020603050405020304" pitchFamily="18" charset="0"/>
              </a:defRPr>
            </a:lvl5pPr>
            <a:lvl6pPr marL="3113088" defTabSz="1328738" eaLnBrk="0" fontAlgn="base" hangingPunct="0">
              <a:spcBef>
                <a:spcPct val="0"/>
              </a:spcBef>
              <a:spcAft>
                <a:spcPct val="0"/>
              </a:spcAft>
              <a:defRPr sz="2400">
                <a:solidFill>
                  <a:schemeClr val="tx1"/>
                </a:solidFill>
                <a:latin typeface="Times New Roman" panose="02020603050405020304" pitchFamily="18" charset="0"/>
              </a:defRPr>
            </a:lvl6pPr>
            <a:lvl7pPr marL="3570288" defTabSz="1328738" eaLnBrk="0" fontAlgn="base" hangingPunct="0">
              <a:spcBef>
                <a:spcPct val="0"/>
              </a:spcBef>
              <a:spcAft>
                <a:spcPct val="0"/>
              </a:spcAft>
              <a:defRPr sz="2400">
                <a:solidFill>
                  <a:schemeClr val="tx1"/>
                </a:solidFill>
                <a:latin typeface="Times New Roman" panose="02020603050405020304" pitchFamily="18" charset="0"/>
              </a:defRPr>
            </a:lvl7pPr>
            <a:lvl8pPr marL="4027488" defTabSz="1328738" eaLnBrk="0" fontAlgn="base" hangingPunct="0">
              <a:spcBef>
                <a:spcPct val="0"/>
              </a:spcBef>
              <a:spcAft>
                <a:spcPct val="0"/>
              </a:spcAft>
              <a:defRPr sz="2400">
                <a:solidFill>
                  <a:schemeClr val="tx1"/>
                </a:solidFill>
                <a:latin typeface="Times New Roman" panose="02020603050405020304" pitchFamily="18" charset="0"/>
              </a:defRPr>
            </a:lvl8pPr>
            <a:lvl9pPr marL="4484688" defTabSz="13287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0"/>
              </a:spcBef>
              <a:spcAft>
                <a:spcPct val="0"/>
              </a:spcAft>
            </a:pPr>
            <a:r>
              <a:rPr lang="fr-FR" altLang="fr-FR" b="1" dirty="0">
                <a:solidFill>
                  <a:srgbClr val="333399"/>
                </a:solidFill>
                <a:cs typeface="Arial" panose="020B0604020202020204" pitchFamily="34" charset="0"/>
              </a:rPr>
              <a:t>Collège de l’Etat: </a:t>
            </a:r>
            <a:r>
              <a:rPr lang="fr-FR" altLang="fr-FR" sz="2000" b="1" dirty="0">
                <a:solidFill>
                  <a:srgbClr val="333399"/>
                </a:solidFill>
                <a:cs typeface="Arial" panose="020B0604020202020204" pitchFamily="34" charset="0"/>
              </a:rPr>
              <a:t>11 membres</a:t>
            </a:r>
          </a:p>
        </p:txBody>
      </p:sp>
      <p:sp>
        <p:nvSpPr>
          <p:cNvPr id="11" name="Rectangle 53">
            <a:extLst>
              <a:ext uri="{FF2B5EF4-FFF2-40B4-BE49-F238E27FC236}">
                <a16:creationId xmlns:a16="http://schemas.microsoft.com/office/drawing/2014/main" id="{1899DADD-D286-4D68-9273-C4D3FF7E5B30}"/>
              </a:ext>
            </a:extLst>
          </p:cNvPr>
          <p:cNvSpPr>
            <a:spLocks noChangeArrowheads="1"/>
          </p:cNvSpPr>
          <p:nvPr/>
        </p:nvSpPr>
        <p:spPr bwMode="auto">
          <a:xfrm>
            <a:off x="5163978" y="3238222"/>
            <a:ext cx="1872803" cy="615493"/>
          </a:xfrm>
          <a:prstGeom prst="rect">
            <a:avLst/>
          </a:prstGeom>
          <a:solidFill>
            <a:srgbClr val="FFFFFF">
              <a:alpha val="0"/>
            </a:srgbClr>
          </a:solidFill>
          <a:ln>
            <a:noFill/>
          </a:ln>
          <a:effectLst/>
          <a:extLs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445" tIns="18445" rIns="18445" bIns="18445"/>
          <a:lstStyle>
            <a:lvl1pPr defTabSz="1328738">
              <a:defRPr sz="2400">
                <a:solidFill>
                  <a:schemeClr val="tx1"/>
                </a:solidFill>
                <a:latin typeface="Times New Roman" panose="02020603050405020304" pitchFamily="18" charset="0"/>
              </a:defRPr>
            </a:lvl1pPr>
            <a:lvl2pPr marL="663575" defTabSz="1328738">
              <a:defRPr sz="2400">
                <a:solidFill>
                  <a:schemeClr val="tx1"/>
                </a:solidFill>
                <a:latin typeface="Times New Roman" panose="02020603050405020304" pitchFamily="18" charset="0"/>
              </a:defRPr>
            </a:lvl2pPr>
            <a:lvl3pPr marL="1328738" defTabSz="1328738">
              <a:defRPr sz="2400">
                <a:solidFill>
                  <a:schemeClr val="tx1"/>
                </a:solidFill>
                <a:latin typeface="Times New Roman" panose="02020603050405020304" pitchFamily="18" charset="0"/>
              </a:defRPr>
            </a:lvl3pPr>
            <a:lvl4pPr marL="1992313" defTabSz="1328738">
              <a:defRPr sz="2400">
                <a:solidFill>
                  <a:schemeClr val="tx1"/>
                </a:solidFill>
                <a:latin typeface="Times New Roman" panose="02020603050405020304" pitchFamily="18" charset="0"/>
              </a:defRPr>
            </a:lvl4pPr>
            <a:lvl5pPr marL="2655888" defTabSz="1328738">
              <a:defRPr sz="2400">
                <a:solidFill>
                  <a:schemeClr val="tx1"/>
                </a:solidFill>
                <a:latin typeface="Times New Roman" panose="02020603050405020304" pitchFamily="18" charset="0"/>
              </a:defRPr>
            </a:lvl5pPr>
            <a:lvl6pPr marL="3113088" defTabSz="1328738" eaLnBrk="0" fontAlgn="base" hangingPunct="0">
              <a:spcBef>
                <a:spcPct val="0"/>
              </a:spcBef>
              <a:spcAft>
                <a:spcPct val="0"/>
              </a:spcAft>
              <a:defRPr sz="2400">
                <a:solidFill>
                  <a:schemeClr val="tx1"/>
                </a:solidFill>
                <a:latin typeface="Times New Roman" panose="02020603050405020304" pitchFamily="18" charset="0"/>
              </a:defRPr>
            </a:lvl6pPr>
            <a:lvl7pPr marL="3570288" defTabSz="1328738" eaLnBrk="0" fontAlgn="base" hangingPunct="0">
              <a:spcBef>
                <a:spcPct val="0"/>
              </a:spcBef>
              <a:spcAft>
                <a:spcPct val="0"/>
              </a:spcAft>
              <a:defRPr sz="2400">
                <a:solidFill>
                  <a:schemeClr val="tx1"/>
                </a:solidFill>
                <a:latin typeface="Times New Roman" panose="02020603050405020304" pitchFamily="18" charset="0"/>
              </a:defRPr>
            </a:lvl7pPr>
            <a:lvl8pPr marL="4027488" defTabSz="1328738" eaLnBrk="0" fontAlgn="base" hangingPunct="0">
              <a:spcBef>
                <a:spcPct val="0"/>
              </a:spcBef>
              <a:spcAft>
                <a:spcPct val="0"/>
              </a:spcAft>
              <a:defRPr sz="2400">
                <a:solidFill>
                  <a:schemeClr val="tx1"/>
                </a:solidFill>
                <a:latin typeface="Times New Roman" panose="02020603050405020304" pitchFamily="18" charset="0"/>
              </a:defRPr>
            </a:lvl8pPr>
            <a:lvl9pPr marL="4484688" defTabSz="1328738"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0"/>
              </a:spcBef>
              <a:spcAft>
                <a:spcPct val="0"/>
              </a:spcAft>
            </a:pPr>
            <a:r>
              <a:rPr lang="fr-FR" altLang="fr-FR" dirty="0">
                <a:ln w="0"/>
                <a:effectLst>
                  <a:outerShdw blurRad="38100" dist="19050" dir="2700000" algn="tl" rotWithShape="0">
                    <a:schemeClr val="dk1">
                      <a:alpha val="40000"/>
                    </a:schemeClr>
                  </a:outerShdw>
                </a:effectLst>
                <a:cs typeface="Arial" panose="020B0604020202020204" pitchFamily="34" charset="0"/>
              </a:rPr>
              <a:t>56 membres</a:t>
            </a:r>
          </a:p>
        </p:txBody>
      </p:sp>
      <p:sp>
        <p:nvSpPr>
          <p:cNvPr id="19" name="Rectangle 57">
            <a:extLst>
              <a:ext uri="{FF2B5EF4-FFF2-40B4-BE49-F238E27FC236}">
                <a16:creationId xmlns:a16="http://schemas.microsoft.com/office/drawing/2014/main" id="{91EE4A2E-CB9C-4108-AA68-CD975988ACA2}"/>
              </a:ext>
            </a:extLst>
          </p:cNvPr>
          <p:cNvSpPr txBox="1">
            <a:spLocks noChangeArrowheads="1"/>
          </p:cNvSpPr>
          <p:nvPr/>
        </p:nvSpPr>
        <p:spPr>
          <a:xfrm>
            <a:off x="88867" y="1109773"/>
            <a:ext cx="3321050" cy="5246577"/>
          </a:xfrm>
          <a:prstGeom prst="rect">
            <a:avLst/>
          </a:prstGeom>
          <a:ln>
            <a:solidFill>
              <a:srgbClr val="FF9900"/>
            </a:solidFill>
            <a:miter lim="800000"/>
            <a:headEnd/>
            <a:tailEnd/>
          </a:ln>
        </p:spPr>
        <p:txBody>
          <a:bodyPr vert="horz" lIns="132807" tIns="66404" rIns="132807" bIns="66404"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49213" algn="ctr" defTabSz="1328738">
              <a:lnSpc>
                <a:spcPct val="80000"/>
              </a:lnSpc>
              <a:buFontTx/>
              <a:buNone/>
            </a:pPr>
            <a:endParaRPr lang="fr-FR" altLang="fr-FR" sz="1800" b="1" dirty="0"/>
          </a:p>
          <a:p>
            <a:pPr marL="6350" indent="49213" algn="ctr" defTabSz="1328738">
              <a:lnSpc>
                <a:spcPct val="80000"/>
              </a:lnSpc>
              <a:buFontTx/>
              <a:buNone/>
            </a:pPr>
            <a:r>
              <a:rPr lang="fr-FR" altLang="fr-FR" sz="2000" b="1" u="sng" dirty="0"/>
              <a:t>Le rôle de la CLE</a:t>
            </a:r>
            <a:endParaRPr lang="fr-FR" altLang="fr-FR" sz="2000" b="1" dirty="0"/>
          </a:p>
          <a:p>
            <a:pPr marL="292100" indent="-285750" defTabSz="1328738">
              <a:lnSpc>
                <a:spcPct val="80000"/>
              </a:lnSpc>
            </a:pPr>
            <a:r>
              <a:rPr lang="fr-FR" altLang="fr-FR" sz="2000" dirty="0"/>
              <a:t>Une assemblée délibérante</a:t>
            </a:r>
          </a:p>
          <a:p>
            <a:pPr marL="292100" indent="-285750" defTabSz="1328738">
              <a:lnSpc>
                <a:spcPct val="80000"/>
              </a:lnSpc>
            </a:pPr>
            <a:r>
              <a:rPr lang="fr-FR" altLang="fr-FR" sz="2000" dirty="0"/>
              <a:t>Elle a pour objet d’élaborer, puis de mettre en œuvre le SAGE (article L. 212-4 du Code de l’Environnement)</a:t>
            </a:r>
          </a:p>
          <a:p>
            <a:pPr marL="292100" indent="-285750" defTabSz="1328738">
              <a:lnSpc>
                <a:spcPct val="80000"/>
              </a:lnSpc>
            </a:pPr>
            <a:r>
              <a:rPr lang="fr-FR" altLang="fr-FR" sz="2000" dirty="0"/>
              <a:t>Lieu de représentation des acteurs de l’eau et d’arbitrage des conflits</a:t>
            </a:r>
          </a:p>
          <a:p>
            <a:pPr marL="292100" indent="-285750" defTabSz="1328738">
              <a:lnSpc>
                <a:spcPct val="80000"/>
              </a:lnSpc>
            </a:pPr>
            <a:r>
              <a:rPr lang="fr-FR" altLang="fr-FR" sz="2000" dirty="0"/>
              <a:t>Présidée par un élu local</a:t>
            </a:r>
          </a:p>
          <a:p>
            <a:pPr marL="292100" indent="-285750" defTabSz="1328738">
              <a:lnSpc>
                <a:spcPct val="80000"/>
              </a:lnSpc>
            </a:pPr>
            <a:r>
              <a:rPr lang="fr-FR" altLang="fr-FR" sz="2000" dirty="0"/>
              <a:t>Renouvellement tous les 6 ans</a:t>
            </a:r>
          </a:p>
          <a:p>
            <a:pPr marL="6350" indent="49213" defTabSz="1328738">
              <a:lnSpc>
                <a:spcPct val="80000"/>
              </a:lnSpc>
              <a:buFontTx/>
              <a:buNone/>
            </a:pPr>
            <a:endParaRPr lang="fr-FR" altLang="fr-FR" sz="1800" dirty="0">
              <a:solidFill>
                <a:schemeClr val="accent2"/>
              </a:solidFill>
            </a:endParaRPr>
          </a:p>
        </p:txBody>
      </p:sp>
    </p:spTree>
    <p:extLst>
      <p:ext uri="{BB962C8B-B14F-4D97-AF65-F5344CB8AC3E}">
        <p14:creationId xmlns:p14="http://schemas.microsoft.com/office/powerpoint/2010/main" val="12689860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TM03457491[[fn=Métropolitain]]</Template>
  <TotalTime>23664</TotalTime>
  <Words>2347</Words>
  <Application>Microsoft Office PowerPoint</Application>
  <PresentationFormat>Grand écran</PresentationFormat>
  <Paragraphs>645</Paragraphs>
  <Slides>31</Slides>
  <Notes>25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31</vt:i4>
      </vt:variant>
    </vt:vector>
  </HeadingPairs>
  <TitlesOfParts>
    <vt:vector size="39" baseType="lpstr">
      <vt:lpstr>Arial</vt:lpstr>
      <vt:lpstr>Calibri</vt:lpstr>
      <vt:lpstr>Calibri Light</vt:lpstr>
      <vt:lpstr>Symbol</vt:lpstr>
      <vt:lpstr>Tahoma</vt:lpstr>
      <vt:lpstr>Times New Roman</vt:lpstr>
      <vt:lpstr>Wingdings</vt:lpstr>
      <vt:lpstr>Thème Office</vt:lpstr>
      <vt:lpstr>Réunion d’installation de la Commission Locale de l’Eau de l’Authie</vt:lpstr>
      <vt:lpstr>Ordre du jour</vt:lpstr>
      <vt:lpstr>Qu’est ce qu’un Schéma d’Aménagement et de Gestion des Eaux (SAGE)? </vt:lpstr>
      <vt:lpstr>Comparaison SDAGE et SAGE </vt:lpstr>
      <vt:lpstr>Présentation PowerPoint</vt:lpstr>
      <vt:lpstr>Organisation de la réunion</vt:lpstr>
      <vt:lpstr>Présentation PowerPoint</vt:lpstr>
      <vt:lpstr>Les différents documents d’un SAGE et état d’avancement du SAGE Authie </vt:lpstr>
      <vt:lpstr>La Commission Locale de l’Eau de l’Authie</vt:lpstr>
      <vt:lpstr>Le Président de CLE</vt:lpstr>
      <vt:lpstr>Election du Président de CLE</vt:lpstr>
      <vt:lpstr>Modifications et délibération du règlement de fonctionnement</vt:lpstr>
      <vt:lpstr>Présentation PowerPoint</vt:lpstr>
      <vt:lpstr>Propositions de modifications du règlement</vt:lpstr>
      <vt:lpstr>Propositions de modifications du règlement</vt:lpstr>
      <vt:lpstr>Propositions de modifications du règlement</vt:lpstr>
      <vt:lpstr>Propositions de modifications du règlement</vt:lpstr>
      <vt:lpstr>Propositions de modifications du règlement</vt:lpstr>
      <vt:lpstr>Propositions de modifications du règlement</vt:lpstr>
      <vt:lpstr>Proposition de modifications du règlement</vt:lpstr>
      <vt:lpstr>Propositions de modifications du règlement</vt:lpstr>
      <vt:lpstr>Propositions de modifications du règlement</vt:lpstr>
      <vt:lpstr>Présentation PowerPoint</vt:lpstr>
      <vt:lpstr>Présentation des Commissions Thématiques</vt:lpstr>
      <vt:lpstr>Présentation PowerPoint</vt:lpstr>
      <vt:lpstr>Présentation PowerPoint</vt:lpstr>
      <vt:lpstr>Présentation PowerPoint</vt:lpstr>
      <vt:lpstr>Présentation PowerPoint</vt:lpstr>
      <vt:lpstr>Composition du Bureau de CLE Authie</vt:lpstr>
      <vt:lpstr>Installation de la Commission Permanente</vt:lpstr>
      <vt:lpstr>Echéances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Frichot</dc:creator>
  <cp:lastModifiedBy>Antoine Frichot</cp:lastModifiedBy>
  <cp:revision>643</cp:revision>
  <dcterms:created xsi:type="dcterms:W3CDTF">2020-06-09T06:35:30Z</dcterms:created>
  <dcterms:modified xsi:type="dcterms:W3CDTF">2021-05-20T08:52:24Z</dcterms:modified>
</cp:coreProperties>
</file>